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embeddedFontLst>
    <p:embeddedFont>
      <p:font typeface="Calibri Light" panose="020F0302020204030204" pitchFamily="34" charset="0"/>
      <p:regular r:id="rId13"/>
      <p: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-demi_bold" panose="020B0604020202020204" charset="0"/>
      <p:regular r:id="rId23"/>
    </p:embeddedFont>
    <p:embeddedFont>
      <p:font typeface="Oxygen" panose="02000503000000000000" pitchFamily="2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8A5F9F1-1618-4102-9E69-23223C953BC0}" styleName="style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9316ABC2-894F-4759-AD32-C29A58247C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57ED364-3F7C-4A6C-8A1D-049911921203}"/>
              </a:ext>
            </a:extLst>
          </p:cNvPr>
          <p:cNvSpPr/>
          <p:nvPr/>
        </p:nvSpPr>
        <p:spPr>
          <a:xfrm>
            <a:off x="0" y="0"/>
            <a:ext cx="4562475" cy="514350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Rectangle 2">
            <a:extLst>
              <a:ext uri="{77E9E682-E801-450E-A70C-C30FFCE486A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E3AF8B-C774-460F-B916-3A98CC814325}"/>
              </a:ext>
            </a:extLst>
          </p:cNvPr>
          <p:cNvSpPr/>
          <p:nvPr/>
        </p:nvSpPr>
        <p:spPr>
          <a:xfrm>
            <a:off x="216763" y="195863"/>
            <a:ext cx="4957040" cy="4726951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4" name="Marcador de Posição da Imagem 12">
            <a:extLst>
              <a:ext uri="{D8FDA2E9-F32B-479C-8B53-7F7BA8C2165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CEBBE70-5005-49DB-9F7A-D342161B1CC3}"/>
              </a:ext>
            </a:extLst>
          </p:cNvPr>
          <p:cNvSpPr>
            <a:spLocks noGrp="1"/>
          </p:cNvSpPr>
          <p:nvPr>
            <p:ph type="pic"/>
          </p:nvPr>
        </p:nvSpPr>
        <p:spPr>
          <a:xfrm>
            <a:off x="349250" y="319088"/>
            <a:ext cx="8426449" cy="4497387"/>
          </a:xfrm>
        </p:spPr>
        <p:txBody>
          <a:bodyPr rtlCol="0"/>
          <a:lstStyle>
            <a:lvl1pPr marL="0" lvl="0" indent="0">
              <a:buNone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5" name="Title 1">
            <a:extLst>
              <a:ext uri="{26288C39-060B-4AD4-96DC-E5FFCE908F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5D82313-3E43-41A8-B2F4-434BA71B02A4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857250" y="1394364"/>
            <a:ext cx="5238750" cy="13371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lvl="0" algn="l">
              <a:defRPr lang="en-US" sz="40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Subtitle 2">
            <a:extLst>
              <a:ext uri="{FFCE3097-39EA-4E30-92DD-EFFD96142E3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28C61E-F29A-40E7-9B9D-8630EC58A61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57250" y="2930223"/>
            <a:ext cx="5238750" cy="494945"/>
          </a:xfrm>
          <a:prstGeom prst="rect">
            <a:avLst/>
          </a:prstGeom>
        </p:spPr>
        <p:txBody>
          <a:bodyPr vert="horz" lIns="19050" tIns="0" rIns="0" bIns="0" rtlCol="0" anchor="t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lang="en-US" sz="1200" i="0" cap="all" baseline="0" dirty="0">
                <a:solidFill>
                  <a:schemeClr val="tx1"/>
                </a:solidFill>
                <a:latin typeface="Oxygen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7" name="Slide Number Placeholder 5">
            <a:extLst>
              <a:ext uri="{2DB28400-F395-4BED-B4F7-70F25BEC254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98260CB-4437-4FFD-A8ED-6C8A1BDD2D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8" name="Footer Placeholder 4">
            <a:extLst>
              <a:ext uri="{C9908587-74B1-4C59-B2CB-29A95004597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7251CD2-73FF-4598-BCE0-A3286FCDB6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9" name="Date Placeholder 3">
            <a:extLst>
              <a:ext uri="{20FD64FC-6B66-4116-BAB5-00E6A9B2F1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24EA608-72E1-4F3E-8929-39FAC35DA11D}"/>
              </a:ext>
            </a:extLst>
          </p:cNvPr>
          <p:cNvSpPr>
            <a:spLocks noGrp="1"/>
          </p:cNvSpPr>
          <p:nvPr>
            <p:ph type="dt" sz="half" idx="5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0" name="Title 9">
            <a:extLst>
              <a:ext uri="{1E354B2B-90D8-4253-889C-78908D29CF7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CC7ECA-05B1-43DB-BB27-4A675A74FD19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857250" y="853697"/>
            <a:ext cx="5238750" cy="304800"/>
          </a:xfrm>
          <a:prstGeom prst="rect">
            <a:avLst/>
          </a:prstGeom>
        </p:spPr>
        <p:txBody>
          <a:bodyPr vert="horz" lIns="1905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F12CE506-2F3C-4006-8B45-0B9F04F2B95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71D46E0D-A435-426F-8495-952F988C06C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A80718F-F9EC-4986-B8D4-738F604CE59D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762000" y="1517361"/>
            <a:ext cx="3736476" cy="711412"/>
          </a:xfrm>
        </p:spPr>
        <p:txBody>
          <a:bodyPr vert="horz" lIns="0" tIns="0" rIns="0" bIns="0" rtlCol="0" anchor="ctr"/>
          <a:lstStyle>
            <a:lvl1pPr lvl="0">
              <a:defRPr lang="en-US" sz="28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1159EEBB-F0EF-461C-B31B-FE8BCDBF78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B9EA519-FB10-4A3A-933C-C976A10C46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2000" y="2286000"/>
            <a:ext cx="3736476" cy="1991953"/>
          </a:xfrm>
        </p:spPr>
        <p:txBody>
          <a:bodyPr vert="horz" lIns="0" tIns="95250" rIns="0" bIns="0" rtlCol="0">
            <a:noAutofit/>
          </a:bodyPr>
          <a:lstStyle>
            <a:lvl1pPr marL="0" lvl="0" indent="0">
              <a:lnSpc>
                <a:spcPct val="125000"/>
              </a:lnSpc>
              <a:buFont typeface="Arial"/>
              <a:buNone/>
              <a:defRPr lang="en-US" sz="1200" dirty="0">
                <a:latin typeface="Oxygen"/>
              </a:defRPr>
            </a:lvl1pPr>
            <a:lvl2pPr marL="457200" lvl="1" indent="0">
              <a:buNone/>
              <a:defRPr lang="en-US" dirty="0">
                <a:latin typeface="Oxygen"/>
              </a:defRPr>
            </a:lvl2pPr>
            <a:lvl3pPr marL="914400" lvl="2" indent="0">
              <a:buNone/>
              <a:defRPr lang="en-US" dirty="0">
                <a:latin typeface="Oxygen"/>
              </a:defRPr>
            </a:lvl3pPr>
            <a:lvl4pPr marL="1371600" lvl="3" indent="0">
              <a:buNone/>
              <a:defRPr lang="en-US" dirty="0">
                <a:latin typeface="Oxygen"/>
              </a:defRPr>
            </a:lvl4pPr>
            <a:lvl5pPr marL="1828800" lvl="4" indent="0">
              <a:buNone/>
              <a:defRPr lang="en-US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4" name="Slide Number Placeholder 4">
            <a:extLst>
              <a:ext uri="{F8DAE969-2954-4C15-A6F4-5FE3379745F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BE4F710-E348-42DC-AB88-5B65912A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FFFA61ED-7155-435C-AAD8-163195CF068E}" type="slidenum"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8E8D6A81-D32D-4C58-9530-2BE83D5F0E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CEADAB-0F83-4D37-80D7-04A57D19B1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0E403DBC-B4CE-443B-A8E9-7EAD1CDCB79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4AA128-D671-4694-AC0E-AA6EF56A65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Rectangle 6">
            <a:extLst>
              <a:ext uri="{3391D8E0-C258-400B-928C-107DB0588D8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89A7F4A-C99B-4C82-84BC-D09E05711D6D}"/>
              </a:ext>
            </a:extLst>
          </p:cNvPr>
          <p:cNvSpPr/>
          <p:nvPr/>
        </p:nvSpPr>
        <p:spPr>
          <a:xfrm>
            <a:off x="5057775" y="557465"/>
            <a:ext cx="3333750" cy="3710233"/>
          </a:xfrm>
          <a:prstGeom prst="rect">
            <a:avLst/>
          </a:prstGeom>
          <a:gradFill rotWithShape="1">
            <a:gsLst>
              <a:gs pos="100000">
                <a:schemeClr val="accent6">
                  <a:lumMod val="20000"/>
                  <a:lumOff val="40000"/>
                </a:schemeClr>
              </a:gs>
              <a:gs pos="75000">
                <a:schemeClr val="accent6">
                  <a:lumMod val="20000"/>
                  <a:lumOff val="40000"/>
                </a:schemeClr>
              </a:gs>
              <a:gs pos="0">
                <a:schemeClr val="accent6">
                  <a:lumMod val="20000"/>
                  <a:lumOff val="70000"/>
                </a:schemeClr>
              </a:gs>
            </a:gsLst>
            <a:lin ang="16200000" scaled="0"/>
          </a:gra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8" name="Title 7">
            <a:extLst>
              <a:ext uri="{006ED615-940F-4D7B-AC44-7F8553B415A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56CD8F2-EF7B-413A-A063-E43A7071F832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762000" y="762000"/>
            <a:ext cx="3714750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2A52FF61-E283-459A-9157-2517C8C8A63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7DD37C1-4BF1-46CA-965B-2B5954558811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  <p:sp>
        <p:nvSpPr>
          <p:cNvPr id="10" name="Content Placeholder 9">
            <a:extLst>
              <a:ext uri="{0D4648A6-4A15-42DA-8888-F4A69CE6D0C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E684E48-D11C-43C4-90BA-B9B297DD08C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233568" y="745702"/>
            <a:ext cx="2952750" cy="3333750"/>
          </a:xfrm>
          <a:prstGeom prst="rect">
            <a:avLst/>
          </a:prstGeom>
        </p:spPr>
        <p:txBody>
          <a:bodyPr vert="horz" lIns="91440" tIns="9525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833F30D3-D177-4FB8-A7EB-45ECE9E3634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3F769A57-FA34-4BB8-A31B-B21FA626A9C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E1E98C-E939-4C6C-8108-5661E36233C1}"/>
              </a:ext>
            </a:extLst>
          </p:cNvPr>
          <p:cNvSpPr/>
          <p:nvPr/>
        </p:nvSpPr>
        <p:spPr>
          <a:xfrm>
            <a:off x="0" y="0"/>
            <a:ext cx="4273908" cy="514195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19789188-50A4-402C-B2A8-FD54E8E0234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72F94B8-2B32-49AD-BCBA-B2088390EE8C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721728" y="1308992"/>
            <a:ext cx="3314700" cy="3227556"/>
          </a:xfrm>
        </p:spPr>
        <p:txBody>
          <a:bodyPr vert="horz" lIns="0" tIns="0" rIns="0" bIns="0" rtlCol="0" anchor="ctr"/>
          <a:lstStyle>
            <a:lvl1pPr lvl="0"/>
          </a:lstStyle>
          <a:p>
            <a:r>
              <a:rPr lang="en-US" dirty="0"/>
              <a:t>Add title</a:t>
            </a:r>
          </a:p>
        </p:txBody>
      </p:sp>
      <p:sp>
        <p:nvSpPr>
          <p:cNvPr id="4" name="Slide Number Placeholder 4">
            <a:extLst>
              <a:ext uri="{EEC04EE6-D1DE-4F79-8972-76928DD7D4B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D3D8EDF-684D-44BF-A16E-50DEC7E54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5C2AAAEA-87D7-4BD8-8F64-7C6C0AC4D36F}" type="slidenum"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0BA74BB-B612-4FA3-9F23-AA9E6401B4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3CC028D-20C0-457F-9CCE-B57AECA70A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6D7E9C2D-4C78-46A8-93C7-03C38EE984D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D4BB413-9D46-42D1-B3A6-917C0EDC3B2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Marcador de Posição do Texto 9">
            <a:extLst>
              <a:ext uri="{61DA2871-73D8-4CB5-8034-85ABF2B1B77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288E88-BBEF-4FD0-ABDE-385BE5A6522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705350" y="762000"/>
            <a:ext cx="4000500" cy="3619024"/>
          </a:xfrm>
        </p:spPr>
        <p:txBody>
          <a:bodyPr vert="horz" lIns="0" tIns="0" rIns="0" bIns="0" rtlCol="0" anchor="t">
            <a:noAutofit/>
          </a:bodyPr>
          <a:lstStyle>
            <a:lvl1pPr marL="342900" lvl="0" indent="-342900">
              <a:lnSpc>
                <a:spcPct val="125000"/>
              </a:lnSpc>
              <a:buFont typeface="Arial"/>
              <a:buChar char="•"/>
              <a:defRPr lang="en-US" sz="1200" dirty="0"/>
            </a:lvl1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8" name="Title 7">
            <a:extLst>
              <a:ext uri="{9BE4D611-DA4B-4868-B96F-3C98D0E0178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16312FA-F38C-4CC3-A297-4628847A0960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762000" y="762000"/>
            <a:ext cx="3316757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C747A763-612E-436D-BAD4-6281F9329D1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38A3411-69BD-488D-BF38-F50FFEE2CD50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extLst>
      <p:ext uri="{FCE62E32-E565-429D-B4AC-CCEBA994B35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0E876B95-27C6-4411-B1A5-ABF363EBF0E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D86541-17DC-4E3F-8002-1BF9F8314A95}"/>
              </a:ext>
            </a:extLst>
          </p:cNvPr>
          <p:cNvSpPr/>
          <p:nvPr/>
        </p:nvSpPr>
        <p:spPr>
          <a:xfrm>
            <a:off x="0" y="0"/>
            <a:ext cx="4273908" cy="5141950"/>
          </a:xfrm>
          <a:prstGeom prst="rect">
            <a:avLst/>
          </a:prstGeom>
          <a:gradFill rotWithShape="1">
            <a:gsLst>
              <a:gs pos="100000">
                <a:schemeClr val="accent6">
                  <a:lumMod val="20000"/>
                  <a:lumOff val="40000"/>
                </a:schemeClr>
              </a:gs>
              <a:gs pos="75000">
                <a:schemeClr val="accent6">
                  <a:lumMod val="20000"/>
                  <a:lumOff val="40000"/>
                </a:schemeClr>
              </a:gs>
              <a:gs pos="0">
                <a:schemeClr val="accent6">
                  <a:lumMod val="20000"/>
                  <a:lumOff val="70000"/>
                </a:schemeClr>
              </a:gs>
            </a:gsLst>
            <a:lin ang="16200000" scaled="0"/>
          </a:gra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B12BA1D1-C0AD-4E41-B9E7-13A78E7E366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068E76D-8069-4308-A1CE-66350AF1F4CB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723900" y="1299514"/>
            <a:ext cx="2830449" cy="2693870"/>
          </a:xfrm>
        </p:spPr>
        <p:txBody>
          <a:bodyPr vert="horz" lIns="0" tIns="0" rIns="0" bIns="0" rtlCol="0" anchor="ctr"/>
          <a:lstStyle>
            <a:lvl1pPr lvl="0"/>
          </a:lstStyle>
          <a:p>
            <a:r>
              <a:rPr lang="en-US" dirty="0"/>
              <a:t>Add title</a:t>
            </a:r>
          </a:p>
        </p:txBody>
      </p:sp>
      <p:sp>
        <p:nvSpPr>
          <p:cNvPr id="4" name="Slide Number Placeholder 4">
            <a:extLst>
              <a:ext uri="{930382E6-4E26-456D-B95F-9BAA75AF1D9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2A6FD-3FBA-42A2-B1D9-96D6D6BF5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CC5BD242-4116-4CD3-8F28-66565153F615}" type="slidenum"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AE1306E2-013A-40CA-82D7-9C418B25821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C65F60C-6354-4D2B-812A-2FFEFBD62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FF5E550F-24D4-4A50-8F0B-061F9FE0945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9F08B93-59DD-4FF2-9564-DC554BF65F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itle 6">
            <a:extLst>
              <a:ext uri="{D2EF5F75-54A9-4327-AB00-0C8CD02DC1C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508B743-9227-4EA6-A304-C8A9564E5060}"/>
              </a:ext>
            </a:extLst>
          </p:cNvPr>
          <p:cNvSpPr>
            <a:spLocks noGrp="1"/>
          </p:cNvSpPr>
          <p:nvPr>
            <p:ph type="title" idx="14"/>
          </p:nvPr>
        </p:nvSpPr>
        <p:spPr>
          <a:xfrm>
            <a:off x="762000" y="762000"/>
            <a:ext cx="2835325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6FA81866-1818-4DF2-A8EC-247891F715A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F84A909-79B6-4B53-BD86-BDD9A11BBEDC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  <p:sp>
        <p:nvSpPr>
          <p:cNvPr id="9" name="Content Placeholder 8">
            <a:extLst>
              <a:ext uri="{C81468A5-8526-476B-AC89-6259EE79F9D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D96C0E2-E4A4-44D2-B248-A7A18706A6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87328" y="659634"/>
            <a:ext cx="4050392" cy="3584238"/>
          </a:xfrm>
          <a:prstGeom prst="rect">
            <a:avLst/>
          </a:prstGeom>
        </p:spPr>
        <p:txBody>
          <a:bodyPr vert="horz" lIns="91440" tIns="9525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2CB90B94-B5EF-480C-BECE-8D46293EFEE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A5381459-B0C3-44C0-AD1B-8829313549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B96F5E2-5A3B-4F42-806D-08DADA763AD3}"/>
              </a:ext>
            </a:extLst>
          </p:cNvPr>
          <p:cNvSpPr/>
          <p:nvPr/>
        </p:nvSpPr>
        <p:spPr>
          <a:xfrm>
            <a:off x="0" y="0"/>
            <a:ext cx="4562475" cy="514350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>
            <a:reflection stA="48000" endA="300" endPos="20000" dir="5400000" sy="-100000" algn="bl" rotWithShape="0"/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Rectangle 2">
            <a:extLst>
              <a:ext uri="{3BDF18F3-E7C0-4941-BA07-48BD4187757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70DC29B-C3AD-4BB4-809B-1F0E8CC90894}"/>
              </a:ext>
            </a:extLst>
          </p:cNvPr>
          <p:cNvSpPr/>
          <p:nvPr/>
        </p:nvSpPr>
        <p:spPr>
          <a:xfrm>
            <a:off x="216763" y="195863"/>
            <a:ext cx="4957040" cy="4726951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4" name="Text Placeholder 2">
            <a:extLst>
              <a:ext uri="{EBE2B4D6-0BE9-4780-A4AE-A4C1E22F4BC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238169D-C18F-420A-9833-0C3A2204FF6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1684947"/>
            <a:ext cx="7620000" cy="5118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lvl="0" indent="0">
              <a:lnSpc>
                <a:spcPct val="100000"/>
              </a:lnSpc>
              <a:buNone/>
              <a:defRPr 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xygen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5" name="Title 1">
            <a:extLst>
              <a:ext uri="{4A62764C-BCFB-40A4-A9F6-D28D8BF2FD7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D7D6586-5DA4-4821-9131-683E36768338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762000" y="2228550"/>
            <a:ext cx="7620000" cy="882263"/>
          </a:xfrm>
          <a:prstGeom prst="rect">
            <a:avLst/>
          </a:prstGeom>
        </p:spPr>
        <p:txBody>
          <a:bodyPr vert="horz" lIns="0" tIns="95250" rIns="0" bIns="0"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Slide Number Placeholder 5">
            <a:extLst>
              <a:ext uri="{C728AE27-7E4E-43A6-80CC-8E78E8814FF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0D5587A-54AF-47E4-AE58-D9F6F76768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8A16E2D5-C82D-499E-9308-41671A82B543}" type="slidenum"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5F5E77EF-CAAC-4368-A61D-DAD580C8656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439F464-9378-4E1D-A5A7-E62EE4A14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Date Placeholder 3">
            <a:extLst>
              <a:ext uri="{A49A017B-1BD5-4B56-BAED-6A5272C5BE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B0CFCFC-85BF-41F1-8FDC-E7FD563766B7}"/>
              </a:ext>
            </a:extLst>
          </p:cNvPr>
          <p:cNvSpPr>
            <a:spLocks noGrp="1"/>
          </p:cNvSpPr>
          <p:nvPr>
            <p:ph type="dt" sz="half" idx="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itle 8">
            <a:extLst>
              <a:ext uri="{110270B8-4234-4683-96DF-C330112D19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1F1F11-383D-4DFA-B1FA-9623758C203A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762000" y="762000"/>
            <a:ext cx="3048000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14E5D960-9B3A-4098-8FA8-2A54AEF6B79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56DAF23-986E-4CF9-B472-B58C6E6EF979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extLst>
      <p:ext uri="{E1306D0B-4E1E-4257-B470-488831094087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3F878910-E3E8-466C-A281-5F47F6A8B18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0205B8-6270-462C-914F-1A3DD9AE3C74}"/>
              </a:ext>
            </a:extLst>
          </p:cNvPr>
          <p:cNvSpPr/>
          <p:nvPr/>
        </p:nvSpPr>
        <p:spPr>
          <a:xfrm>
            <a:off x="0" y="0"/>
            <a:ext cx="4562475" cy="5143500"/>
          </a:xfrm>
          <a:prstGeom prst="rect">
            <a:avLst/>
          </a:prstGeom>
          <a:solidFill>
            <a:srgbClr val="F0DBD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Rectangle 2">
            <a:extLst>
              <a:ext uri="{2301FBBB-744A-476E-A617-18108A9DF0B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A21531D-414B-4071-9B3B-D7C4CC396692}"/>
              </a:ext>
            </a:extLst>
          </p:cNvPr>
          <p:cNvSpPr/>
          <p:nvPr/>
        </p:nvSpPr>
        <p:spPr>
          <a:xfrm>
            <a:off x="216763" y="195863"/>
            <a:ext cx="4957040" cy="4726951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4" name="Text Placeholder 2">
            <a:extLst>
              <a:ext uri="{536E2738-D7D5-4BE9-AEBD-821457E882D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3C01AB-B9ED-43B1-A289-729787DF5FC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894228" y="828284"/>
            <a:ext cx="5905709" cy="471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lvl="0" indent="0" algn="r">
              <a:lnSpc>
                <a:spcPct val="100000"/>
              </a:lnSpc>
              <a:buNone/>
              <a:defRPr lang="en-US" sz="13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Oxygen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5" name="Title 1">
            <a:extLst>
              <a:ext uri="{DD484270-4F04-4939-892E-B8C40D8B5F7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5EC2AD4-63AC-482B-AF99-EC189DBF6F26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2893066" y="338356"/>
            <a:ext cx="5905709" cy="3907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lvl="0" algn="r">
              <a:defRPr lang="en-US" sz="25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Slide Number Placeholder 5">
            <a:extLst>
              <a:ext uri="{4094E148-DBB3-4558-BF3F-27DFA9C0327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35D74EA-A52B-4357-BA1E-F1C6256559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026BACA3-1366-41CA-AE74-F5DA0CF481FD}" type="slidenum"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7049421D-0106-4E43-A809-AD5C2BB7B09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CD11384-FB2E-47C3-B586-929371B13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Date Placeholder 3">
            <a:extLst>
              <a:ext uri="{0F4D14B9-420E-4C33-A6CE-B3987F95845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C6A56F6-999D-4521-BAFD-7E3B7B95EA2B}"/>
              </a:ext>
            </a:extLst>
          </p:cNvPr>
          <p:cNvSpPr>
            <a:spLocks noGrp="1"/>
          </p:cNvSpPr>
          <p:nvPr>
            <p:ph type="dt" sz="half" idx="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itle 8">
            <a:extLst>
              <a:ext uri="{0B0F62A8-2ADA-46F8-8459-92EA6F0B670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0C6CF8D-04A5-4FB5-89CF-09D4BAA5A5DB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762000" y="768800"/>
            <a:ext cx="1991953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A693FF55-BFB7-461A-8140-3BC85D38F13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6490EFA-D80A-4C33-A07E-7A6EE4DFE74F}"/>
              </a:ext>
            </a:extLst>
          </p:cNvPr>
          <p:cNvGrpSpPr>
            <a:grpSpLocks noChangeAspect="1"/>
          </p:cNvGrpSpPr>
          <p:nvPr/>
        </p:nvGrpSpPr>
        <p:grpSpPr>
          <a:xfrm>
            <a:off x="768941" y="1711744"/>
            <a:ext cx="8222657" cy="2961460"/>
            <a:chOff x="921341" y="1635544"/>
            <a:chExt cx="8222657" cy="2961460"/>
          </a:xfrm>
        </p:grpSpPr>
        <p:cxnSp>
          <p:nvCxnSpPr>
            <p:cNvPr id="11" name="Straight Connector 4">
              <a:extLst>
                <a:ext uri="{B355747B-0508-4B1A-848D-327BC03B2230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31D3F19-4484-4D1C-904E-CF7EEF86CFB4}"/>
                </a:ext>
              </a:extLst>
            </p:cNvPr>
            <p:cNvCxnSpPr/>
            <p:nvPr/>
          </p:nvCxnSpPr>
          <p:spPr>
            <a:xfrm rot="10800000" flipH="1" flipV="1">
              <a:off x="921341" y="2400300"/>
              <a:ext cx="8222657" cy="0"/>
            </a:xfrm>
            <a:prstGeom prst="line">
              <a:avLst/>
            </a:prstGeom>
            <a:ln w="9525" cap="flat">
              <a:solidFill>
                <a:srgbClr val="F0DBD8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12" name="Oval 5">
              <a:extLst>
                <a:ext uri="{B1FD29FA-51AC-481A-986E-312DF4ADFC7D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9A499CC-7A77-4B49-8BE0-611CF580425F}"/>
                </a:ext>
              </a:extLst>
            </p:cNvPr>
            <p:cNvSpPr/>
            <p:nvPr/>
          </p:nvSpPr>
          <p:spPr>
            <a:xfrm>
              <a:off x="1419225" y="2333625"/>
              <a:ext cx="126801" cy="126801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cxnSp>
          <p:nvCxnSpPr>
            <p:cNvPr id="13" name="Straight Connector 6">
              <a:extLst>
                <a:ext uri="{20B54FEC-DBB2-4ED3-9BFB-9171420D6779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36D13FF-5BC2-4F7B-927F-AA147FAE49F0}"/>
                </a:ext>
              </a:extLst>
            </p:cNvPr>
            <p:cNvCxnSpPr/>
            <p:nvPr/>
          </p:nvCxnSpPr>
          <p:spPr>
            <a:xfrm rot="10800000">
              <a:off x="1482624" y="1894857"/>
              <a:ext cx="0" cy="509294"/>
            </a:xfrm>
            <a:prstGeom prst="line">
              <a:avLst/>
            </a:prstGeom>
            <a:ln w="9525" cap="flat">
              <a:solidFill>
                <a:srgbClr val="F0DBD8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14" name="Oval 7">
              <a:extLst>
                <a:ext uri="{B761B552-F563-4A22-A760-96FC424AFCBB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923E937-E129-47CD-A0AB-62D98BE55DD0}"/>
                </a:ext>
              </a:extLst>
            </p:cNvPr>
            <p:cNvSpPr/>
            <p:nvPr/>
          </p:nvSpPr>
          <p:spPr>
            <a:xfrm>
              <a:off x="1213856" y="1635544"/>
              <a:ext cx="537539" cy="537539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cxnSp>
          <p:nvCxnSpPr>
            <p:cNvPr id="15" name="Straight Connector 8">
              <a:extLst>
                <a:ext uri="{EC03A50E-4F24-4D07-A4CC-282BA22AF9DC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68A148C-60F9-4B38-9175-0E601A7E5003}"/>
                </a:ext>
              </a:extLst>
            </p:cNvPr>
            <p:cNvCxnSpPr/>
            <p:nvPr/>
          </p:nvCxnSpPr>
          <p:spPr>
            <a:xfrm rot="10800000">
              <a:off x="2038349" y="2400300"/>
              <a:ext cx="0" cy="1571427"/>
            </a:xfrm>
            <a:prstGeom prst="line">
              <a:avLst/>
            </a:prstGeom>
            <a:ln w="9525" cap="flat">
              <a:solidFill>
                <a:srgbClr val="F0DBD8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16" name="Straight Connector 9">
              <a:extLst>
                <a:ext uri="{F69B682D-DAA8-47FC-9A86-A64B90B92C29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A0E58D-7F7C-4429-8445-F16F7AF6EA1E}"/>
                </a:ext>
              </a:extLst>
            </p:cNvPr>
            <p:cNvCxnSpPr/>
            <p:nvPr/>
          </p:nvCxnSpPr>
          <p:spPr>
            <a:xfrm rot="10800000" flipH="1">
              <a:off x="2735061" y="2400300"/>
              <a:ext cx="0" cy="803097"/>
            </a:xfrm>
            <a:prstGeom prst="line">
              <a:avLst/>
            </a:prstGeom>
            <a:ln w="9525" cap="flat">
              <a:solidFill>
                <a:srgbClr val="F0DBD8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17" name="Rectangle 11">
              <a:extLst>
                <a:ext uri="{D913AD91-00E4-4CAD-8816-01D04D7FC80C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61C9BCD-3F8D-49E3-9339-3CCF4F5A03F8}"/>
                </a:ext>
              </a:extLst>
            </p:cNvPr>
            <p:cNvSpPr/>
            <p:nvPr/>
          </p:nvSpPr>
          <p:spPr>
            <a:xfrm>
              <a:off x="1590675" y="3713697"/>
              <a:ext cx="883307" cy="883307"/>
            </a:xfrm>
            <a:prstGeom prst="rect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latin typeface="Oxygen"/>
              </a:endParaRPr>
            </a:p>
          </p:txBody>
        </p:sp>
        <p:cxnSp>
          <p:nvCxnSpPr>
            <p:cNvPr id="18" name="Straight Connector 14">
              <a:extLst>
                <a:ext uri="{CF3A666F-045B-4192-8605-B4E43EE96A71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2E4BCBD-5AB1-4959-AB87-ABDA2040CA6F}"/>
                </a:ext>
              </a:extLst>
            </p:cNvPr>
            <p:cNvCxnSpPr/>
            <p:nvPr/>
          </p:nvCxnSpPr>
          <p:spPr>
            <a:xfrm rot="10800000">
              <a:off x="5248837" y="2400300"/>
              <a:ext cx="0" cy="1571427"/>
            </a:xfrm>
            <a:prstGeom prst="line">
              <a:avLst/>
            </a:prstGeom>
            <a:ln w="9525" cap="flat">
              <a:solidFill>
                <a:srgbClr val="F0DBD8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19" name="Straight Connector 15">
              <a:extLst>
                <a:ext uri="{5056C611-95B6-4F07-8EDC-072617EAB766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FD6AA4A-7503-4B9B-9172-04B29569687B}"/>
                </a:ext>
              </a:extLst>
            </p:cNvPr>
            <p:cNvCxnSpPr/>
            <p:nvPr/>
          </p:nvCxnSpPr>
          <p:spPr>
            <a:xfrm rot="10800000" flipH="1">
              <a:off x="6995980" y="2400300"/>
              <a:ext cx="0" cy="803097"/>
            </a:xfrm>
            <a:prstGeom prst="line">
              <a:avLst/>
            </a:prstGeom>
            <a:ln w="9525" cap="flat">
              <a:solidFill>
                <a:srgbClr val="F0DBD8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20" name="Oval 16">
              <a:extLst>
                <a:ext uri="{6B39CAD5-2CF6-437F-8D44-8C9B8BFF55F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07CCA9-95B4-4F49-85B1-93B31D94549F}"/>
                </a:ext>
              </a:extLst>
            </p:cNvPr>
            <p:cNvSpPr/>
            <p:nvPr/>
          </p:nvSpPr>
          <p:spPr>
            <a:xfrm>
              <a:off x="4622213" y="2333625"/>
              <a:ext cx="126801" cy="126801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cxnSp>
          <p:nvCxnSpPr>
            <p:cNvPr id="21" name="Straight Connector 17">
              <a:extLst>
                <a:ext uri="{55A22FD7-CB4B-4A71-AC60-5BFC9F72B0D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B63250-9ABE-48C7-8FC7-1315E6C72618}"/>
                </a:ext>
              </a:extLst>
            </p:cNvPr>
            <p:cNvCxnSpPr/>
            <p:nvPr/>
          </p:nvCxnSpPr>
          <p:spPr>
            <a:xfrm rot="10800000">
              <a:off x="4685612" y="1894857"/>
              <a:ext cx="0" cy="509294"/>
            </a:xfrm>
            <a:prstGeom prst="line">
              <a:avLst/>
            </a:prstGeom>
            <a:ln w="9525" cap="flat">
              <a:solidFill>
                <a:srgbClr val="F0DBD8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22" name="Oval 18">
              <a:extLst>
                <a:ext uri="{4144CB3C-3CB6-46E2-B9E1-8C1C4F1C6DCF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1C4C463-1B35-47C5-9813-C26FC61AA404}"/>
                </a:ext>
              </a:extLst>
            </p:cNvPr>
            <p:cNvSpPr/>
            <p:nvPr/>
          </p:nvSpPr>
          <p:spPr>
            <a:xfrm>
              <a:off x="4416844" y="1635544"/>
              <a:ext cx="537539" cy="537539"/>
            </a:xfrm>
            <a:prstGeom prst="ellipse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23" name="Oval 19">
              <a:extLst>
                <a:ext uri="{DD9406F0-EEA2-4090-9D32-FCFF9F3FF568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292A576-7CE8-4C44-A3EF-4A7488EE5912}"/>
                </a:ext>
              </a:extLst>
            </p:cNvPr>
            <p:cNvSpPr/>
            <p:nvPr/>
          </p:nvSpPr>
          <p:spPr>
            <a:xfrm>
              <a:off x="7822331" y="2333625"/>
              <a:ext cx="126801" cy="126801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cxnSp>
          <p:nvCxnSpPr>
            <p:cNvPr id="24" name="Straight Connector 20">
              <a:extLst>
                <a:ext uri="{9E201FFD-2117-4718-880F-37E16374314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9E4D334-8599-49FA-B0D2-82DFAF2C5159}"/>
                </a:ext>
              </a:extLst>
            </p:cNvPr>
            <p:cNvCxnSpPr/>
            <p:nvPr/>
          </p:nvCxnSpPr>
          <p:spPr>
            <a:xfrm rot="10800000">
              <a:off x="7885731" y="1894857"/>
              <a:ext cx="0" cy="509294"/>
            </a:xfrm>
            <a:prstGeom prst="line">
              <a:avLst/>
            </a:prstGeom>
            <a:ln w="9525" cap="flat">
              <a:solidFill>
                <a:srgbClr val="F0DBD8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sp>
          <p:nvSpPr>
            <p:cNvPr id="25" name="Oval 21">
              <a:extLst>
                <a:ext uri="{862E5764-2377-4A8E-9AB1-8B5E99CE2AC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BBA56B2-3620-4D0E-8D9C-32590E1612DE}"/>
                </a:ext>
              </a:extLst>
            </p:cNvPr>
            <p:cNvSpPr/>
            <p:nvPr/>
          </p:nvSpPr>
          <p:spPr>
            <a:xfrm>
              <a:off x="7616962" y="1635544"/>
              <a:ext cx="537539" cy="537539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26" name="Rectangle 23">
              <a:extLst>
                <a:ext uri="{B8B3F88D-8C5F-445F-9F81-24F18E21CBB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889CF35-52B3-4AD7-A0C8-8CC1AFEE2DEB}"/>
                </a:ext>
              </a:extLst>
            </p:cNvPr>
            <p:cNvSpPr/>
            <p:nvPr/>
          </p:nvSpPr>
          <p:spPr>
            <a:xfrm>
              <a:off x="2293407" y="2577797"/>
              <a:ext cx="883307" cy="883307"/>
            </a:xfrm>
            <a:prstGeom prst="rect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latin typeface="Oxygen"/>
              </a:endParaRPr>
            </a:p>
          </p:txBody>
        </p:sp>
        <p:sp>
          <p:nvSpPr>
            <p:cNvPr id="27" name="Rectangle 27">
              <a:extLst>
                <a:ext uri="{B9E1C2BE-CC48-4B45-9D52-1E4C5303772B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3EF3A79-1BBC-4668-BBF5-1D82031DA022}"/>
                </a:ext>
              </a:extLst>
            </p:cNvPr>
            <p:cNvSpPr/>
            <p:nvPr/>
          </p:nvSpPr>
          <p:spPr>
            <a:xfrm>
              <a:off x="4807185" y="3211870"/>
              <a:ext cx="883307" cy="883307"/>
            </a:xfrm>
            <a:prstGeom prst="rect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latin typeface="Oxygen"/>
              </a:endParaRPr>
            </a:p>
          </p:txBody>
        </p:sp>
        <p:sp>
          <p:nvSpPr>
            <p:cNvPr id="28" name="Rectangle 31">
              <a:extLst>
                <a:ext uri="{92321D1E-051D-4D45-846C-D227328CFCCA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1DDB1CF-0AD4-4A6F-8010-2DA38BF607CD}"/>
                </a:ext>
              </a:extLst>
            </p:cNvPr>
            <p:cNvSpPr/>
            <p:nvPr/>
          </p:nvSpPr>
          <p:spPr>
            <a:xfrm>
              <a:off x="6554326" y="2752833"/>
              <a:ext cx="883307" cy="883307"/>
            </a:xfrm>
            <a:prstGeom prst="rect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latin typeface="Oxygen"/>
              </a:endParaRPr>
            </a:p>
          </p:txBody>
        </p:sp>
        <p:sp>
          <p:nvSpPr>
            <p:cNvPr id="29" name="Oval 34">
              <a:extLst>
                <a:ext uri="{52A7B816-3B45-4721-9577-C63F909E6BDD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4F0BBB5-ADA1-4D03-9CC1-81625CB26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2750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0" name="Oval 35">
              <a:extLst>
                <a:ext uri="{B0466B56-5001-4A6B-BF06-7619E6181D6C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A3C9A74-4ADB-44C0-8D58-0361362AD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5800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1" name="Oval 36">
              <a:extLst>
                <a:ext uri="{231A07AE-25E9-4449-8C91-BC7AC11300F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DD6FE68-4917-464B-A08E-B0D7B71D0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325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2" name="Oval 37">
              <a:extLst>
                <a:ext uri="{ECB89C88-BDD4-4746-9D57-0B547C7147AD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74F07D3-F717-4851-858A-5681738C52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2374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3" name="Oval 38">
              <a:extLst>
                <a:ext uri="{E7CF570A-0FE7-414C-A929-2DE250E530C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BD48226-A77D-4CD6-91D8-C1767A9225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55899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4" name="Oval 39">
              <a:extLst>
                <a:ext uri="{EC804EBC-3343-4B48-9E83-36F3F543FF01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C061F52-0404-4DD7-93FA-EBEC31FA5C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2950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5" name="Oval 40">
              <a:extLst>
                <a:ext uri="{23D3B15A-DFF2-4F6B-AA3F-967AFFABA726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A39CF68-FB4B-417F-962C-4157FB7A8C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9425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6" name="Oval 41">
              <a:extLst>
                <a:ext uri="{02C7BAAA-1AF9-4E7A-86BF-E7427EF5E469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B92E213-8950-4C15-8C36-21A86E9F9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6475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7" name="Oval 42">
              <a:extLst>
                <a:ext uri="{5711DBFB-A130-41F0-889E-971BFB05A2CC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F19509E-FDB2-4138-B3C4-9850FF9B8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0000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8" name="Oval 43">
              <a:extLst>
                <a:ext uri="{C15AC15A-721F-41B2-892D-F0CF5E8D6C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FAD34B-0470-4D6D-AEE0-A228C282F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3050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39" name="Oval 44">
              <a:extLst>
                <a:ext uri="{24A90D0B-A1DE-4BF1-9D7D-9E9713C197B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4D8637B-B527-47E3-9163-5CD1E2D6C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6099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0" name="Oval 45">
              <a:extLst>
                <a:ext uri="{3B07B4F2-77D4-46DA-9A26-3677E560340C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4FFBE1E-19D7-4F7C-9002-49B91EDC71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303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1" name="Oval 46">
              <a:extLst>
                <a:ext uri="{9919BE56-9EEE-46B4-A39B-CEEA31E3E614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138C759-9166-470D-BB6C-36A9C90F5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7352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2" name="Oval 47">
              <a:extLst>
                <a:ext uri="{888DD738-FC60-42AC-AD81-1B2CB018C68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A75A719-9D0A-4081-A3F2-E3B46981BF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0878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3" name="Oval 48">
              <a:extLst>
                <a:ext uri="{CD07A24B-F066-4062-A9D0-C3484FDA92B6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3963731-BE69-4F30-A37C-1C1240CDF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3928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4" name="Oval 49">
              <a:extLst>
                <a:ext uri="{9E456DB0-108B-4AEA-B879-B636D9DA9344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6108FE-4135-4B2C-9443-D26E8E022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7452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5" name="Oval 50">
              <a:extLst>
                <a:ext uri="{66ACFD9E-2C45-4C2A-B377-73A5471C3584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267260C-E523-4BD3-B253-8C86D366D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4503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6" name="Oval 51">
              <a:extLst>
                <a:ext uri="{9AE1D40F-2BCF-41AD-9ED7-EBA6D9121BB0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C2BCFC8-E2E3-47E1-A4EC-9A348591D6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978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7" name="Oval 52">
              <a:extLst>
                <a:ext uri="{A5BE3A03-8DB8-4772-A39D-4AA800A55FE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05B385-EFC5-425F-B1B3-8116EA3FC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027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8" name="Oval 53">
              <a:extLst>
                <a:ext uri="{B4EBEA28-09B6-4ED5-BC88-0E4270A9D14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E145F8-3421-45F9-AC0B-119BBBE4A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1552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49" name="Oval 54">
              <a:extLst>
                <a:ext uri="{A7A21A2E-76CF-41F3-A442-490C66112F7A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2E840A1-034F-46D9-80FB-749E42FE8F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4603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50" name="Oval 55">
              <a:extLst>
                <a:ext uri="{54413E6F-FA66-46A7-A1CC-D9B5FDC8460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A46ED2-BDFE-4688-BAD7-93B98AD216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7653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51" name="Oval 56">
              <a:extLst>
                <a:ext uri="{DDF18481-4D47-462F-B619-2744941E0EAE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015DAB7-7585-4FBC-87CA-98C1F9C4FD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5380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52" name="Oval 57">
              <a:extLst>
                <a:ext uri="{62AB6500-3708-4C4B-8DEF-CA50FDD5EABF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3721530-2935-41FE-9940-ECF4B51EF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8431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53" name="Oval 58">
              <a:extLst>
                <a:ext uri="{6D27E3A3-19D4-47CB-A9BF-4214FEB4717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960D0A3-0117-43C4-9B2D-7C950246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1956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  <p:sp>
          <p:nvSpPr>
            <p:cNvPr id="54" name="Oval 59">
              <a:extLst>
                <a:ext uri="{14B7AAA4-4420-4B7A-9CD7-692202B7322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EB3C2B9-81C6-4869-AC2A-2EB71ED40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5007" y="2362200"/>
              <a:ext cx="76200" cy="76200"/>
            </a:xfrm>
            <a:prstGeom prst="ellipse">
              <a:avLst/>
            </a:prstGeom>
            <a:solidFill>
              <a:srgbClr val="F0DBD8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262626"/>
                </a:solidFill>
                <a:latin typeface="Oxygen"/>
              </a:endParaRPr>
            </a:p>
          </p:txBody>
        </p:sp>
      </p:grpSp>
      <p:sp>
        <p:nvSpPr>
          <p:cNvPr id="55" name="Title 54">
            <a:extLst>
              <a:ext uri="{24C341AF-A26A-4404-8EB5-EC4BDF479C8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0B440DB-9B75-4871-A946-2925510CC7F2}"/>
              </a:ext>
            </a:extLst>
          </p:cNvPr>
          <p:cNvSpPr>
            <a:spLocks noGrp="1" noChangeAspect="1"/>
          </p:cNvSpPr>
          <p:nvPr>
            <p:ph type="title" idx="6"/>
          </p:nvPr>
        </p:nvSpPr>
        <p:spPr>
          <a:xfrm>
            <a:off x="1062370" y="1714500"/>
            <a:ext cx="533400" cy="533400"/>
          </a:xfrm>
          <a:prstGeom prst="ellipse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algn="ctr">
              <a:defRPr lang="en-US" sz="1200" b="1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itle 55">
            <a:extLst>
              <a:ext uri="{D03F2521-4B83-4350-AFF2-EDD895CE2AA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4746D2-EC25-4EC8-B1FF-1478F4894499}"/>
              </a:ext>
            </a:extLst>
          </p:cNvPr>
          <p:cNvSpPr>
            <a:spLocks noGrp="1" noChangeAspect="1"/>
          </p:cNvSpPr>
          <p:nvPr>
            <p:ph type="title" idx="7"/>
          </p:nvPr>
        </p:nvSpPr>
        <p:spPr>
          <a:xfrm>
            <a:off x="4267200" y="1714500"/>
            <a:ext cx="533400" cy="533400"/>
          </a:xfrm>
          <a:prstGeom prst="ellipse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algn="ctr">
              <a:defRPr lang="en-US" sz="1200" b="1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itle 56">
            <a:extLst>
              <a:ext uri="{219DABDB-C498-470F-BA0E-D0C4D3C4F3A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297BAFF-FFEF-44DA-ABDF-C910C8E3E14C}"/>
              </a:ext>
            </a:extLst>
          </p:cNvPr>
          <p:cNvSpPr>
            <a:spLocks noGrp="1" noChangeAspect="1"/>
          </p:cNvSpPr>
          <p:nvPr>
            <p:ph type="title" idx="8"/>
          </p:nvPr>
        </p:nvSpPr>
        <p:spPr>
          <a:xfrm>
            <a:off x="7467600" y="1724025"/>
            <a:ext cx="533400" cy="533400"/>
          </a:xfrm>
          <a:prstGeom prst="ellipse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algn="ctr">
              <a:defRPr lang="en-US" sz="1200" b="1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itle 57">
            <a:extLst>
              <a:ext uri="{76952BF1-0B28-4783-A94F-B6C13E2DD03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0677A06-200D-4632-85F0-96BAB0C7B970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1441789" y="3800475"/>
            <a:ext cx="872661" cy="2498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algn="ctr">
              <a:defRPr lang="en-US" sz="1200" b="0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Content Placeholder 58">
            <a:extLst>
              <a:ext uri="{94CF5D3B-80F8-4BFD-9E91-3C594B8CA56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A4785F7-CC85-41D2-B36A-086F98E3F6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41789" y="4078757"/>
            <a:ext cx="876300" cy="5786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lvl="0" indent="0" algn="ctr">
              <a:buNone/>
              <a:defRPr lang="en-US" sz="1000" dirty="0"/>
            </a:lvl1pPr>
            <a:lvl2pPr lvl="1">
              <a:defRPr lang="en-US" sz="1200" dirty="0"/>
            </a:lvl2pPr>
            <a:lvl3pPr lvl="2">
              <a:defRPr lang="en-US" sz="1200" dirty="0"/>
            </a:lvl3pPr>
            <a:lvl4pPr lvl="3">
              <a:defRPr lang="en-US" sz="1200" dirty="0"/>
            </a:lvl4pPr>
            <a:lvl5pPr lvl="4"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itle 59">
            <a:extLst>
              <a:ext uri="{35B8FF49-7AEC-47C3-B6FE-B84E306C1CE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4ABD797-279B-4D06-84AE-787F21A8CDFA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2143125" y="2705100"/>
            <a:ext cx="876300" cy="2476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algn="ctr">
              <a:defRPr lang="en-US" sz="1200" b="0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Content Placeholder 60">
            <a:extLst>
              <a:ext uri="{7F9F2639-92B6-4404-AE57-D7F42FE16FB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AD6E268-50A6-4C2B-91EA-EF8A20679C9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143991" y="2940062"/>
            <a:ext cx="876300" cy="58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algn="ctr">
              <a:buNone/>
              <a:defRPr lang="en-US" sz="1000" dirty="0"/>
            </a:lvl1pPr>
            <a:lvl2pPr marL="457200" lvl="1" indent="0">
              <a:buNone/>
              <a:defRPr lang="en-US" sz="1000" dirty="0"/>
            </a:lvl2pPr>
            <a:lvl3pPr marL="914400" lvl="2" indent="0">
              <a:buNone/>
              <a:defRPr lang="en-US" sz="1000" dirty="0"/>
            </a:lvl3pPr>
            <a:lvl4pPr marL="1371600" lvl="3" indent="0">
              <a:buNone/>
              <a:defRPr lang="en-US" sz="1000" dirty="0"/>
            </a:lvl4pPr>
            <a:lvl5pPr marL="1828800" lvl="4" indent="0">
              <a:buNone/>
              <a:defRPr lang="en-US" sz="10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itle 61">
            <a:extLst>
              <a:ext uri="{A208202B-8738-4BCA-B6E1-E0743DCD776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28D35A-2300-462C-9FC9-03B9C10CB4BD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4657372" y="3295650"/>
            <a:ext cx="876300" cy="2476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algn="ctr">
              <a:defRPr lang="en-US" sz="1200" b="0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Content Placeholder 62">
            <a:extLst>
              <a:ext uri="{5B38FB7E-D21B-4781-A22B-D2363820D48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8E70189-97EA-4A59-9F95-45F68383E92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57372" y="3571875"/>
            <a:ext cx="876300" cy="58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algn="ctr">
              <a:buNone/>
              <a:defRPr lang="en-US" sz="1000" dirty="0"/>
            </a:lvl1pPr>
            <a:lvl2pPr marL="457200" lvl="1" indent="0" algn="ctr">
              <a:buNone/>
              <a:defRPr lang="en-US" sz="1000" dirty="0"/>
            </a:lvl2pPr>
            <a:lvl3pPr marL="914400" lvl="2" indent="0" algn="ctr">
              <a:buNone/>
              <a:defRPr lang="en-US" sz="1000" dirty="0"/>
            </a:lvl3pPr>
            <a:lvl4pPr marL="1371600" lvl="3" indent="0" algn="ctr">
              <a:buNone/>
              <a:defRPr lang="en-US" sz="1000" dirty="0"/>
            </a:lvl4pPr>
            <a:lvl5pPr marL="1828800" lvl="4" indent="0" algn="ctr">
              <a:buNone/>
              <a:defRPr lang="en-US" sz="10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itle 63">
            <a:extLst>
              <a:ext uri="{37ABA405-0E79-43D0-AD73-E9F333C1BCF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2532AE1-29D1-4FF8-9A19-9E7D3C63FD0E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6412639" y="2848251"/>
            <a:ext cx="876300" cy="2476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algn="ctr">
              <a:defRPr lang="en-US" sz="1200" b="0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Content Placeholder 64">
            <a:extLst>
              <a:ext uri="{E55E930A-17B4-4CAB-954F-F55F61E9EC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0AD299-F22F-4E79-B65A-7D037069662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12639" y="3128962"/>
            <a:ext cx="876300" cy="581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lvl="0" indent="0" algn="ctr">
              <a:buNone/>
              <a:defRPr lang="en-US" sz="1000" dirty="0"/>
            </a:lvl1pPr>
            <a:lvl2pPr marL="457200" lvl="1" indent="0" algn="ctr">
              <a:buNone/>
              <a:defRPr lang="en-US" sz="1000" dirty="0"/>
            </a:lvl2pPr>
            <a:lvl3pPr marL="914400" lvl="2" indent="0" algn="ctr">
              <a:buNone/>
              <a:defRPr lang="en-US" sz="1000" dirty="0"/>
            </a:lvl3pPr>
            <a:lvl4pPr marL="1371600" lvl="3" indent="0" algn="ctr">
              <a:buNone/>
              <a:defRPr lang="en-US" sz="1000" dirty="0"/>
            </a:lvl4pPr>
            <a:lvl5pPr marL="1828800" lvl="4" indent="0" algn="ctr">
              <a:buNone/>
              <a:defRPr lang="en-US" sz="10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Rectangle 65">
            <a:extLst>
              <a:ext uri="{DBAC5A65-E698-488A-BA37-D0BC55743D1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C420D16-980F-4CC4-A9D0-560C7C0A4595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extLst>
      <p:ext uri="{9B2224CA-1238-4D23-9BFD-AAB426A2146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5E5698DC-D939-4D6D-A7A4-2A0F38ACFC0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916165B-FB93-45F8-99C1-A7DB9E8E19CB}"/>
              </a:ext>
            </a:extLst>
          </p:cNvPr>
          <p:cNvSpPr/>
          <p:nvPr/>
        </p:nvSpPr>
        <p:spPr>
          <a:xfrm>
            <a:off x="0" y="0"/>
            <a:ext cx="9145549" cy="514350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>
            <a:innerShdw blurRad="50800" dist="47625" dir="2700000">
              <a:srgbClr val="3F3F3F">
                <a:alpha val="39999"/>
              </a:srgbClr>
            </a:inn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ext Placeholder 2">
            <a:extLst>
              <a:ext uri="{7BA75474-AF12-4C68-A4C9-0A2386A9F25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9E14292-922E-4B89-BB56-0714621B952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1897570"/>
            <a:ext cx="7620000" cy="4134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lvl="0" indent="0">
              <a:lnSpc>
                <a:spcPct val="100000"/>
              </a:lnSpc>
              <a:buNone/>
              <a:defRPr 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xygen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Title 1">
            <a:extLst>
              <a:ext uri="{B87A604A-9C5E-4F98-95B8-A040D42CDCC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80C17EB-E0AA-46EF-98D4-F61E5752F6CC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762000" y="2342850"/>
            <a:ext cx="7620000" cy="882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Slide Number Placeholder 5">
            <a:extLst>
              <a:ext uri="{8055FB01-348F-415F-B7BB-F058DA6C295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3199F17-38EF-40DD-9F2A-CB7318B486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792ED92E-36CF-45E2-A9E1-635A57CAEFEB}" type="slidenum"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4F35632E-AAA4-4996-89EF-5D3E0E6F4B2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89C3E2C-5863-4B0B-9F95-607483330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3">
            <a:extLst>
              <a:ext uri="{52AA25A7-8E35-4F8D-909B-7B5B795B613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B599931-EE4D-4943-A36B-F51BA2BB0134}"/>
              </a:ext>
            </a:extLst>
          </p:cNvPr>
          <p:cNvSpPr>
            <a:spLocks noGrp="1"/>
          </p:cNvSpPr>
          <p:nvPr>
            <p:ph type="dt" sz="half" idx="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8" name="Title 7">
            <a:extLst>
              <a:ext uri="{F0C50369-1625-45BC-AFF0-61FD44CD8C9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3781985-8794-4F35-B495-B34499BD3A24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762000" y="762000"/>
            <a:ext cx="3810000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18D4626-1FA9-48C3-838A-E74F2C8B399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E430B00-F3CC-4F99-93A9-49FE61A70266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extLst>
      <p:ext uri="{ACDFC2EF-26B6-47E9-9D29-C1D527A8753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903870F5-D8A2-4CFE-BE59-CA1D0170B07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4BFE41-E3C9-40D3-909E-597803C0505D}"/>
              </a:ext>
            </a:extLst>
          </p:cNvPr>
          <p:cNvSpPr/>
          <p:nvPr/>
        </p:nvSpPr>
        <p:spPr>
          <a:xfrm>
            <a:off x="0" y="0"/>
            <a:ext cx="9145549" cy="514350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>
            <a:reflection stA="48000" endA="300" endPos="20000" dir="5400000" sy="-100000" algn="bl" rotWithShape="0"/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Picture Placeholder 7">
            <a:extLst>
              <a:ext uri="{ED89364E-7625-4571-AE2A-DD1ED17C543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41501D-9084-4C2C-A1FA-743803E5E6F1}"/>
              </a:ext>
            </a:extLst>
          </p:cNvPr>
          <p:cNvSpPr>
            <a:spLocks noGrp="1"/>
          </p:cNvSpPr>
          <p:nvPr>
            <p:ph type="pic"/>
          </p:nvPr>
        </p:nvSpPr>
        <p:spPr>
          <a:xfrm>
            <a:off x="194323" y="202638"/>
            <a:ext cx="8756901" cy="4738223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4" name="Text Placeholder 2">
            <a:extLst>
              <a:ext uri="{F2237BE1-6DF5-41A0-96B1-A361F659977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AABDE7C-315F-4537-9347-F9BC56E5A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684947"/>
            <a:ext cx="7620000" cy="5118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lvl="0" indent="0">
              <a:lnSpc>
                <a:spcPct val="100000"/>
              </a:lnSpc>
              <a:buNone/>
              <a:defRPr 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xygen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5" name="Title 1">
            <a:extLst>
              <a:ext uri="{3AE355BC-21C2-44F7-88E6-3337EC66958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91E8109-6B93-451C-91BB-175447B9212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62000" y="2228550"/>
            <a:ext cx="7620000" cy="882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Slide Number Placeholder 5">
            <a:extLst>
              <a:ext uri="{183A081A-522C-4B2F-973B-A78F0083550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79D102D-E2EB-46CF-9BA0-3BF1A33CD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7AD0A557-63A8-47B0-B574-EBAD4D83D57F}" type="slidenum"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3D1B8754-2CBC-41DE-B029-ACDAC755CA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961F7BA-60E7-44BE-A05C-B0969594EE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Date Placeholder 3">
            <a:extLst>
              <a:ext uri="{32E36872-EE10-45C6-80C8-723129B7572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4BE4010-37A7-4677-A078-9EA10089F2E6}"/>
              </a:ext>
            </a:extLst>
          </p:cNvPr>
          <p:cNvSpPr>
            <a:spLocks noGrp="1"/>
          </p:cNvSpPr>
          <p:nvPr>
            <p:ph type="dt" sz="half" idx="5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itle 8">
            <a:extLst>
              <a:ext uri="{E34E69E6-5EC3-4E01-A5F2-BDBA423D362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A965697-5692-4EA0-89AD-482A0E1C5CB2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762000" y="762000"/>
            <a:ext cx="3259845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5ED1BB94-8ABC-4226-A8D2-CB0011950F2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Spe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2">
            <a:extLst>
              <a:ext uri="{4E6E798F-9DA3-4B84-9405-47126DB55AE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6E7661-A787-4A1B-A570-4FAD76018C6C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rtlCol="0"/>
          <a:lstStyle/>
          <a:p>
            <a:fld id="{964B2FEB-58EE-48FF-854E-7903A83E2CF1}" type="slidenum">
              <a:t>‹#›</a:t>
            </a:fld>
            <a:endParaRPr lang="en-US" dirty="0"/>
          </a:p>
        </p:txBody>
      </p:sp>
      <p:sp>
        <p:nvSpPr>
          <p:cNvPr id="3" name="Marcador de Posição do Rodapé 3">
            <a:extLst>
              <a:ext uri="{077CEFF6-759D-4412-A72C-794ED3CF50B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558A90D-5F5C-418C-A3C8-E621E5DA4C9E}"/>
              </a:ext>
            </a:extLst>
          </p:cNvPr>
          <p:cNvSpPr>
            <a:spLocks noGrp="1"/>
          </p:cNvSpPr>
          <p:nvPr>
            <p:ph type="ftr" sz="quarter" idx="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Marcador de Posição da Data 4">
            <a:extLst>
              <a:ext uri="{F1F368F8-2B80-4FB1-885B-B40277091B7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9E4F1FC-896D-4478-BB14-ED011F0302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5" name="Title 7">
            <a:extLst>
              <a:ext uri="{13AE3C92-9682-4693-A80B-05A89A804F2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83F0DD5-93D1-4B2A-AB9B-B08DFEFC2767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762000" y="762000"/>
            <a:ext cx="4056621" cy="304800"/>
          </a:xfrm>
        </p:spPr>
        <p:txBody>
          <a:bodyPr vert="horz" lIns="0" tIns="0" rIns="0" bIns="0" rtlCol="0" anchor="b"/>
          <a:lstStyle>
            <a:lvl1pPr lvl="0">
              <a:defRPr lang="en-US" sz="1800" dirty="0"/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6" name="Picture 5">
            <a:extLst>
              <a:ext uri="{43FA737F-72D4-40FB-A4D1-7ECBDBA41ED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58D68D5-3B77-4482-AB37-34370561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946" y="809200"/>
            <a:ext cx="1680426" cy="3527269"/>
          </a:xfrm>
          <a:prstGeom prst="rect">
            <a:avLst/>
          </a:prstGeom>
          <a:noFill/>
        </p:spPr>
      </p:pic>
      <p:sp>
        <p:nvSpPr>
          <p:cNvPr id="7" name="Rectangle 7">
            <a:extLst>
              <a:ext uri="{02303C14-29A0-4D5A-8031-20D591B5FB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E656847-C499-4B4E-B95F-DD91053EDBED}"/>
              </a:ext>
            </a:extLst>
          </p:cNvPr>
          <p:cNvSpPr/>
          <p:nvPr userDrawn="1"/>
        </p:nvSpPr>
        <p:spPr>
          <a:xfrm>
            <a:off x="6866372" y="809200"/>
            <a:ext cx="1708353" cy="3529437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0"/>
          </a:gradFill>
          <a:ln w="9525" cap="flat">
            <a:solidFill>
              <a:schemeClr val="accent6">
                <a:shade val="95000"/>
                <a:satMod val="104999"/>
              </a:schemeClr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8" name="Marcador de Posição do Texto 5">
            <a:extLst>
              <a:ext uri="{E2DE0E84-1F0A-4883-BC1F-565B1A7C13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ED0023E-3B72-45DD-AD2C-36048EA2101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7123832" y="1187976"/>
            <a:ext cx="1166581" cy="682344"/>
          </a:xfrm>
        </p:spPr>
        <p:txBody>
          <a:bodyPr vert="horz" lIns="0" tIns="0" rIns="0" bIns="0" rtlCol="0" anchor="b">
            <a:noAutofit/>
          </a:bodyPr>
          <a:lstStyle>
            <a:lvl1pPr marL="0" lvl="0" indent="0">
              <a:buNone/>
              <a:defRPr lang="en-US" sz="1800" b="1" dirty="0">
                <a:latin typeface="+mj-lt"/>
              </a:defRPr>
            </a:lvl1pPr>
            <a:lvl2pPr lvl="1">
              <a:defRPr lang="en-US" sz="2600" b="1" dirty="0">
                <a:latin typeface="+mj-lt"/>
              </a:defRPr>
            </a:lvl2pPr>
            <a:lvl3pPr lvl="2">
              <a:defRPr lang="en-US" sz="2600" b="1" dirty="0">
                <a:latin typeface="+mj-lt"/>
              </a:defRPr>
            </a:lvl3pPr>
            <a:lvl4pPr lvl="3">
              <a:defRPr lang="en-US" sz="2600" b="1" dirty="0">
                <a:latin typeface="+mj-lt"/>
              </a:defRPr>
            </a:lvl4pPr>
            <a:lvl5pPr lvl="4">
              <a:defRPr lang="en-US" sz="2600" b="1" dirty="0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" name="Rectangle 6">
            <a:extLst>
              <a:ext uri="{6CF41EC5-D3CF-4D84-8C6D-086496054F0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17A4933-7C5E-4939-A6EE-28FECDFFF900}"/>
              </a:ext>
            </a:extLst>
          </p:cNvPr>
          <p:cNvSpPr/>
          <p:nvPr userDrawn="1"/>
        </p:nvSpPr>
        <p:spPr>
          <a:xfrm>
            <a:off x="5181600" y="809625"/>
            <a:ext cx="1695450" cy="3533775"/>
          </a:xfrm>
          <a:prstGeom prst="rect">
            <a:avLst/>
          </a:prstGeom>
          <a:solidFill>
            <a:srgbClr val="F0DBD8">
              <a:alpha val="64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10" name="Text Placeholder 2">
            <a:extLst>
              <a:ext uri="{D6AFB389-86B9-47D5-A664-9B1A49D6C10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C8606C6-E047-4FF2-86F0-ABE40F7A770A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762000" y="3082461"/>
            <a:ext cx="4066108" cy="1479737"/>
          </a:xfrm>
        </p:spPr>
        <p:txBody>
          <a:bodyPr vert="horz" lIns="0" tIns="0" rIns="0" bIns="0" rtlCol="0">
            <a:noAutofit/>
          </a:bodyPr>
          <a:lstStyle>
            <a:lvl1pPr marL="238125" lvl="0" indent="-238125">
              <a:buFont typeface="Arial"/>
              <a:buChar char="•"/>
              <a:defRPr lang="en-US" sz="1200" dirty="0"/>
            </a:lvl1pPr>
          </a:lstStyle>
          <a:p>
            <a:pPr lvl="0"/>
            <a:r>
              <a:rPr lang="en-US" dirty="0"/>
              <a:t>Note: Edit master slide to change background image.</a:t>
            </a:r>
          </a:p>
        </p:txBody>
      </p:sp>
      <p:sp>
        <p:nvSpPr>
          <p:cNvPr id="11" name="Marcador de Posição do Texto 28">
            <a:extLst>
              <a:ext uri="{A70D9FFC-7C51-461A-8330-9CD7D289A40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08CAEA3-79F2-42B1-A1B9-19D25A85FFF5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762000" y="2039216"/>
            <a:ext cx="4075109" cy="1005620"/>
          </a:xfrm>
        </p:spPr>
        <p:txBody>
          <a:bodyPr vert="horz" lIns="0" tIns="0" rIns="0" bIns="0" rtlCol="0">
            <a:noAutofit/>
          </a:bodyPr>
          <a:lstStyle>
            <a:lvl1pPr marL="0" lvl="0" indent="0">
              <a:buNone/>
              <a:defRPr lang="en-US" sz="1200" dirty="0"/>
            </a:lvl1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12" name="Marcador de Posição do Texto 28">
            <a:extLst>
              <a:ext uri="{7597508B-CBA8-438F-A889-22DEEEC49E9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4A2EB15-4BC3-4628-B0AC-DCE92B220A9F}"/>
              </a:ext>
            </a:extLst>
          </p:cNvPr>
          <p:cNvSpPr>
            <a:spLocks noGrp="1"/>
          </p:cNvSpPr>
          <p:nvPr>
            <p:ph type="body" idx="7"/>
          </p:nvPr>
        </p:nvSpPr>
        <p:spPr>
          <a:xfrm>
            <a:off x="7123833" y="2020404"/>
            <a:ext cx="1166583" cy="2010927"/>
          </a:xfrm>
        </p:spPr>
        <p:txBody>
          <a:bodyPr vert="horz" lIns="0" tIns="0" rIns="0" bIns="0" rtlCol="0">
            <a:noAutofit/>
          </a:bodyPr>
          <a:lstStyle>
            <a:lvl1pPr marL="0" lvl="0" indent="0">
              <a:lnSpc>
                <a:spcPct val="125000"/>
              </a:lnSpc>
              <a:buNone/>
              <a:defRPr lang="en-US" sz="1200" dirty="0"/>
            </a:lvl1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13" name="Rectangle 12">
            <a:extLst>
              <a:ext uri="{BD572FFC-60C5-43AA-80C1-CB64BB667BE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93A56BC-9E84-45AA-9F44-A5CCBB05BB5D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  <p:sp>
        <p:nvSpPr>
          <p:cNvPr id="14" name="Title 13">
            <a:extLst>
              <a:ext uri="{55287E22-D891-470E-AB24-14B919BF45B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4CA012-BBF6-4929-97C1-7E22CD505F5C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762000" y="1247775"/>
            <a:ext cx="4067175" cy="73342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127BF425-3F7E-4F4D-A013-FE06E736AB9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021F0CF8-D07A-47F5-B689-D9CB6C06C46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3C0379-EEDB-4151-9275-914A58513372}"/>
              </a:ext>
            </a:extLst>
          </p:cNvPr>
          <p:cNvSpPr>
            <a:spLocks noGrp="1"/>
          </p:cNvSpPr>
          <p:nvPr>
            <p:ph type="dt" sz="half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3" name="Footer Placeholder 5">
            <a:extLst>
              <a:ext uri="{A2309086-B9B4-4952-BDEC-957C9CB448C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B903FC0-FD72-4590-816C-D169786FCC61}"/>
              </a:ext>
            </a:extLst>
          </p:cNvPr>
          <p:cNvSpPr>
            <a:spLocks noGrp="1"/>
          </p:cNvSpPr>
          <p:nvPr>
            <p:ph type="ftr" sz="quarter" idx="1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6">
            <a:extLst>
              <a:ext uri="{96B365B0-F832-4906-B72C-783F8D48686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B35FBC-B8E1-4A29-A809-3B72AB8456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9500660A-864C-4B51-902B-3AA0D7EC3E8B}" type="slidenum">
              <a:t>‹#›</a:t>
            </a:fld>
            <a:endParaRPr lang="en-US" dirty="0"/>
          </a:p>
        </p:txBody>
      </p:sp>
      <p:sp>
        <p:nvSpPr>
          <p:cNvPr id="5" name="Title 7">
            <a:extLst>
              <a:ext uri="{1E1723EA-D20E-4007-819B-514D1167CAF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87F4F8-E05F-4F5D-B28F-3D1909206395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762000" y="762000"/>
            <a:ext cx="3736480" cy="304800"/>
          </a:xfrm>
        </p:spPr>
        <p:txBody>
          <a:bodyPr vert="horz" lIns="0" tIns="0" rIns="0" bIns="0" rtlCol="0" anchor="b"/>
          <a:lstStyle>
            <a:lvl1pPr lvl="0">
              <a:defRPr lang="en-US" sz="18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Rectangle 5">
            <a:extLst>
              <a:ext uri="{6FD57B79-3D3F-47FE-A0A4-DB55633FC0D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BC8E70F-D116-49DC-B9E0-09418D0FDBA4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  <p:sp>
        <p:nvSpPr>
          <p:cNvPr id="7" name="Content Placeholder 6">
            <a:extLst>
              <a:ext uri="{7573AAB6-5275-4884-A69C-D34364A0484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9548AF0-1EC3-4A9B-A808-C2469E09D8D6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768248" y="2581532"/>
            <a:ext cx="7607684" cy="1847592"/>
          </a:xfrm>
          <a:prstGeom prst="rect">
            <a:avLst/>
          </a:prstGeom>
        </p:spPr>
        <p:txBody>
          <a:bodyPr vert="horz" lIns="91440" tIns="9525" rIns="91440" bIns="45720" rtlCol="0">
            <a:normAutofit/>
          </a:bodyPr>
          <a:lstStyle>
            <a:lvl1pPr lvl="0">
              <a:defRPr lang="en-US" sz="1400" b="0" dirty="0">
                <a:latin typeface="+mn-lt"/>
              </a:defRPr>
            </a:lvl1pPr>
            <a:lvl2pPr lvl="1">
              <a:defRPr lang="en-US" sz="1400" b="0" dirty="0">
                <a:latin typeface="+mn-lt"/>
              </a:defRPr>
            </a:lvl2pPr>
            <a:lvl3pPr lvl="2">
              <a:defRPr lang="en-US" sz="1400" b="0" dirty="0">
                <a:latin typeface="+mn-lt"/>
              </a:defRPr>
            </a:lvl3pPr>
            <a:lvl4pPr lvl="3">
              <a:defRPr lang="en-US" sz="1400" b="0" dirty="0">
                <a:latin typeface="+mn-lt"/>
              </a:defRPr>
            </a:lvl4pPr>
            <a:lvl5pPr lvl="4">
              <a:defRPr lang="en-US" sz="1400" b="0" dirty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1592A7BD-EF14-4C19-9817-140F2641DF6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549EAB7-00E2-46CB-B210-5FF7BAF66D27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762000" y="1514475"/>
            <a:ext cx="7610474" cy="619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8F9BA306-1EBE-470B-999F-CD87963A84F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447591A0-46E1-4820-99AF-9E4808BB4D8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B0DE501-D490-43EE-AF48-209938A7AA2A}"/>
              </a:ext>
            </a:extLst>
          </p:cNvPr>
          <p:cNvSpPr>
            <a:spLocks noGrp="1"/>
          </p:cNvSpPr>
          <p:nvPr>
            <p:ph type="pic"/>
          </p:nvPr>
        </p:nvSpPr>
        <p:spPr>
          <a:xfrm>
            <a:off x="0" y="0"/>
            <a:ext cx="9144000" cy="3730625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3" name="Rectangle 2">
            <a:extLst>
              <a:ext uri="{A266F05B-8FF9-4D12-A95F-5B4C2A6025E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ACCD6A4-83BD-4AFE-8A39-D0D5F9A49425}"/>
              </a:ext>
            </a:extLst>
          </p:cNvPr>
          <p:cNvSpPr/>
          <p:nvPr/>
        </p:nvSpPr>
        <p:spPr>
          <a:xfrm>
            <a:off x="0" y="3730625"/>
            <a:ext cx="9144000" cy="1412875"/>
          </a:xfrm>
          <a:prstGeom prst="rect">
            <a:avLst/>
          </a:prstGeom>
          <a:solidFill>
            <a:schemeClr val="accent6"/>
          </a:solidFill>
          <a:ln w="9525" cap="flat">
            <a:solidFill>
              <a:srgbClr val="8D2C64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4" name="Text Placeholder 2">
            <a:extLst>
              <a:ext uri="{56D1D7D2-B035-45FB-89E8-FE36C8C0B86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B613D29-CF54-48BA-857B-6528FC514147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700314" y="3781425"/>
            <a:ext cx="1295400" cy="342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lvl="0" indent="0" algn="ctr">
              <a:lnSpc>
                <a:spcPct val="100000"/>
              </a:lnSpc>
              <a:buNone/>
              <a:def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Oxygen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5" name="Title 1">
            <a:extLst>
              <a:ext uri="{61DA92E6-3C3D-4634-8042-FCFE54A424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FAEBD7-513D-4EC5-876F-2D35549C7F3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62000" y="762000"/>
            <a:ext cx="3619500" cy="304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lvl="0" algn="l">
              <a:defRPr lang="en-US" sz="1800" dirty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Slide Number Placeholder 5">
            <a:extLst>
              <a:ext uri="{83A3E1E7-5D1A-42B5-9296-0F7DAAC1B2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E6394A9-5112-41FD-A746-0C887F6793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46D7CA68-1CE3-42C3-9CE4-DFC2C1A93C54}" type="slidenum"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8F6120CD-A249-40B9-A2A9-A581DDC8CF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42D0AB2-489A-4A14-8EFA-024EE70236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Date Placeholder 3">
            <a:extLst>
              <a:ext uri="{040662FD-C017-4D08-A5A0-673230B2BDA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BF74A1E-57B0-465C-8463-5499017F521F}"/>
              </a:ext>
            </a:extLst>
          </p:cNvPr>
          <p:cNvSpPr>
            <a:spLocks noGrp="1"/>
          </p:cNvSpPr>
          <p:nvPr>
            <p:ph type="dt" sz="half" idx="5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Content Placeholder 8">
            <a:extLst>
              <a:ext uri="{4AC282D1-1026-4719-A3B0-406A3776227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1B4E9F9-B9F8-48F4-8F8C-8837517FDA1C}"/>
              </a:ext>
            </a:extLst>
          </p:cNvPr>
          <p:cNvSpPr>
            <a:spLocks noGrp="1" noChangeAspect="1"/>
          </p:cNvSpPr>
          <p:nvPr>
            <p:ph idx="6"/>
          </p:nvPr>
        </p:nvSpPr>
        <p:spPr>
          <a:xfrm>
            <a:off x="701040" y="4258980"/>
            <a:ext cx="1295400" cy="67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lvl="0" indent="0" algn="ctr">
              <a:buNone/>
              <a:defRPr lang="en-US" sz="1200" b="0" dirty="0">
                <a:latin typeface="Oxygen"/>
              </a:defRPr>
            </a:lvl1pPr>
            <a:lvl2pPr marL="457200" lvl="1" indent="0" algn="ctr">
              <a:buNone/>
              <a:defRPr lang="en-US" sz="1200" b="0" dirty="0">
                <a:latin typeface="Oxygen"/>
              </a:defRPr>
            </a:lvl2pPr>
            <a:lvl3pPr marL="914400" lvl="2" indent="0" algn="ctr">
              <a:buNone/>
              <a:defRPr lang="en-US" sz="1200" b="0" dirty="0">
                <a:latin typeface="Oxygen"/>
              </a:defRPr>
            </a:lvl3pPr>
            <a:lvl4pPr marL="1371600" lvl="3" indent="0" algn="ctr">
              <a:buNone/>
              <a:defRPr lang="en-US" sz="1200" b="0" dirty="0">
                <a:latin typeface="Oxygen"/>
              </a:defRPr>
            </a:lvl4pPr>
            <a:lvl5pPr marL="1828800" lvl="4" indent="0" algn="ctr">
              <a:buNone/>
              <a:defRPr lang="en-US" sz="1200" b="0" dirty="0">
                <a:latin typeface="Oxyge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5445A6A9-2098-4800-86FF-8D49DE6FDFF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E2E3908-F78A-43C3-BCC8-88E64E0C35B0}"/>
              </a:ext>
            </a:extLst>
          </p:cNvPr>
          <p:cNvSpPr>
            <a:spLocks noGrp="1" noChangeAspect="1"/>
          </p:cNvSpPr>
          <p:nvPr>
            <p:ph type="title" idx="7"/>
          </p:nvPr>
        </p:nvSpPr>
        <p:spPr>
          <a:xfrm>
            <a:off x="2813957" y="3781425"/>
            <a:ext cx="1295400" cy="342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algn="ctr">
              <a:defRPr lang="en-US" sz="1800" b="1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>
            <a:extLst>
              <a:ext uri="{6682FE4F-907C-4929-8B70-5CC4322681F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3967441-3D54-4530-8FC7-38896EB7C601}"/>
              </a:ext>
            </a:extLst>
          </p:cNvPr>
          <p:cNvSpPr>
            <a:spLocks noGrp="1" noChangeAspect="1"/>
          </p:cNvSpPr>
          <p:nvPr>
            <p:ph idx="8"/>
          </p:nvPr>
        </p:nvSpPr>
        <p:spPr>
          <a:xfrm>
            <a:off x="2811780" y="4258980"/>
            <a:ext cx="1295400" cy="67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lvl="0" indent="0" algn="ctr">
              <a:buNone/>
              <a:defRPr lang="en-US" sz="1200" dirty="0"/>
            </a:lvl1pPr>
            <a:lvl2pPr lvl="1">
              <a:defRPr lang="en-US" sz="1200" dirty="0"/>
            </a:lvl2pPr>
            <a:lvl3pPr lvl="2" algn="ctr">
              <a:defRPr lang="en-US" sz="1200" dirty="0"/>
            </a:lvl3pPr>
            <a:lvl4pPr lvl="3" algn="ctr">
              <a:defRPr lang="en-US" sz="1200" dirty="0"/>
            </a:lvl4pPr>
            <a:lvl5pPr marL="1828800" lvl="4" indent="0" algn="ctr">
              <a:buNone/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69608C40-91C5-48B2-97B2-A09C04FCB40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9DEDD4-C5C8-4624-BAF5-96E2E214A126}"/>
              </a:ext>
            </a:extLst>
          </p:cNvPr>
          <p:cNvSpPr>
            <a:spLocks noGrp="1" noChangeAspect="1"/>
          </p:cNvSpPr>
          <p:nvPr>
            <p:ph type="title" idx="9"/>
          </p:nvPr>
        </p:nvSpPr>
        <p:spPr>
          <a:xfrm>
            <a:off x="4923971" y="3781425"/>
            <a:ext cx="1295400" cy="342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algn="ctr">
              <a:defRPr lang="en-US" sz="1800" b="1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>
            <a:extLst>
              <a:ext uri="{CA5DBE8F-F974-40FD-A637-A161C5CD467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F5B7BA-0086-4BDC-98FB-C6197534C129}"/>
              </a:ext>
            </a:extLst>
          </p:cNvPr>
          <p:cNvSpPr>
            <a:spLocks noGrp="1" noChangeAspect="1"/>
          </p:cNvSpPr>
          <p:nvPr>
            <p:ph idx="10"/>
          </p:nvPr>
        </p:nvSpPr>
        <p:spPr>
          <a:xfrm>
            <a:off x="4922520" y="4258980"/>
            <a:ext cx="1295400" cy="6734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algn="ctr">
              <a:buNone/>
              <a:defRPr lang="en-US" sz="1200" dirty="0"/>
            </a:lvl1pPr>
            <a:lvl2pPr lvl="1" algn="ctr">
              <a:defRPr lang="en-US" sz="1200" dirty="0"/>
            </a:lvl2pPr>
            <a:lvl3pPr lvl="2" algn="ctr">
              <a:defRPr lang="en-US" sz="1200" dirty="0"/>
            </a:lvl3pPr>
            <a:lvl4pPr lvl="3" algn="ctr">
              <a:defRPr lang="en-US" sz="1200" dirty="0"/>
            </a:lvl4pPr>
            <a:lvl5pPr lvl="4" algn="ctr"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BD4860E9-9465-432F-9FAE-645CF283F84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32BD9C1-9BCE-4926-A7E0-E0AD97A3FBA0}"/>
              </a:ext>
            </a:extLst>
          </p:cNvPr>
          <p:cNvSpPr>
            <a:spLocks noGrp="1" noChangeAspect="1"/>
          </p:cNvSpPr>
          <p:nvPr>
            <p:ph type="title" idx="11"/>
          </p:nvPr>
        </p:nvSpPr>
        <p:spPr>
          <a:xfrm>
            <a:off x="7033986" y="3781425"/>
            <a:ext cx="1295400" cy="342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 algn="ctr">
              <a:defRPr lang="en-US" sz="1800" b="1" dirty="0">
                <a:latin typeface="Oxyge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>
            <a:extLst>
              <a:ext uri="{1AB4BC76-0B4C-447B-89C5-F5FEEDFAD8C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0CB4FB5-5A09-4A88-8EEE-A853A71EBE04}"/>
              </a:ext>
            </a:extLst>
          </p:cNvPr>
          <p:cNvSpPr>
            <a:spLocks noGrp="1" noChangeAspect="1"/>
          </p:cNvSpPr>
          <p:nvPr>
            <p:ph idx="12"/>
          </p:nvPr>
        </p:nvSpPr>
        <p:spPr>
          <a:xfrm>
            <a:off x="7033260" y="4258980"/>
            <a:ext cx="1295400" cy="6734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 algn="ctr">
              <a:buNone/>
              <a:defRPr lang="en-US" sz="1200" dirty="0"/>
            </a:lvl1pPr>
            <a:lvl2pPr marL="457200" lvl="1" indent="0" algn="ctr">
              <a:buNone/>
              <a:defRPr lang="en-US" sz="1200" dirty="0"/>
            </a:lvl2pPr>
            <a:lvl3pPr marL="914400" lvl="2" indent="0" algn="ctr">
              <a:buNone/>
              <a:defRPr lang="en-US" sz="1200" dirty="0"/>
            </a:lvl3pPr>
            <a:lvl4pPr marL="1371600" lvl="3" indent="0" algn="ctr">
              <a:buNone/>
              <a:defRPr lang="en-US" sz="1200" dirty="0"/>
            </a:lvl4pPr>
            <a:lvl5pPr marL="1828800" lvl="4" indent="0" algn="ctr">
              <a:buNone/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D3724DC6-857B-409A-AB50-56FAB375F20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D1515C71-0C87-4CC7-914E-5BFCE66CC0B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3A4A642-6B40-43DB-B9A3-20D7ED99C72D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762000" y="1376029"/>
            <a:ext cx="3524250" cy="758837"/>
          </a:xfrm>
        </p:spPr>
        <p:txBody>
          <a:bodyPr vert="horz" lIns="0" tIns="0" rIns="0" bIns="0" rtlCol="0" anchor="ctr"/>
          <a:lstStyle>
            <a:lvl1pPr lvl="0">
              <a:defRPr lang="en-US" sz="28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9F877B5E-0F1A-409D-A438-E0CF3780AA7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07CB083-CCF5-4895-AB70-A1F50D45256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2000" y="2200627"/>
            <a:ext cx="3524250" cy="2304973"/>
          </a:xfrm>
        </p:spPr>
        <p:txBody>
          <a:bodyPr vert="horz" lIns="0" tIns="0" rIns="0" bIns="0" rtlCol="0">
            <a:noAutofit/>
          </a:bodyPr>
          <a:lstStyle>
            <a:lvl1pPr marL="0" lvl="0" indent="0">
              <a:lnSpc>
                <a:spcPct val="125000"/>
              </a:lnSpc>
              <a:buFont typeface="Arial"/>
              <a:buNone/>
              <a:defRPr lang="en-US" sz="1200" dirty="0">
                <a:latin typeface="Oxygen"/>
              </a:defRPr>
            </a:lvl1pPr>
            <a:lvl2pPr marL="457200" lvl="1" indent="0">
              <a:buNone/>
              <a:defRPr lang="en-US" dirty="0">
                <a:latin typeface="Oxygen"/>
              </a:defRPr>
            </a:lvl2pPr>
            <a:lvl3pPr marL="914400" lvl="2" indent="0">
              <a:buNone/>
              <a:defRPr lang="en-US" dirty="0">
                <a:latin typeface="Oxygen"/>
              </a:defRPr>
            </a:lvl3pPr>
            <a:lvl4pPr marL="1371600" lvl="3" indent="0">
              <a:buNone/>
              <a:defRPr lang="en-US" dirty="0">
                <a:latin typeface="Oxygen"/>
              </a:defRPr>
            </a:lvl4pPr>
            <a:lvl5pPr marL="1828800" lvl="4" indent="0">
              <a:buNone/>
              <a:defRPr lang="en-US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4" name="Slide Number Placeholder 4">
            <a:extLst>
              <a:ext uri="{B97BBA88-A34C-499A-82F6-1F17DACB7B7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557FEF-88B7-47E0-AC2F-53DC86F6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D96E4151-6573-4B38-832E-5AA6FF20BFD9}" type="slidenum"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5F4E3BFF-2A68-4546-88D5-2BD5E73E923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AED9DA-BB30-4EA1-A710-9CBF4749B5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E55976CD-4799-4A8E-B1EA-C9BE36EC827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120BFC-EA95-4232-BFFC-CE14EA866E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Picture Placeholder 7">
            <a:extLst>
              <a:ext uri="{35497746-211D-4011-B99B-59C70F2294A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4BC0B0-0147-4C63-B712-5B09CEBEB3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21895" y="876300"/>
            <a:ext cx="3333750" cy="3617177"/>
          </a:xfrm>
          <a:prstGeom prst="rect">
            <a:avLst/>
          </a:prstGeom>
          <a:gradFill rotWithShape="1">
            <a:gsLst>
              <a:gs pos="100000">
                <a:schemeClr val="bg1">
                  <a:lumMod val="20000"/>
                  <a:lumOff val="40000"/>
                </a:schemeClr>
              </a:gs>
              <a:gs pos="75000">
                <a:schemeClr val="bg1">
                  <a:lumMod val="20000"/>
                  <a:lumOff val="40000"/>
                </a:schemeClr>
              </a:gs>
              <a:gs pos="0">
                <a:schemeClr val="bg1">
                  <a:lumMod val="20000"/>
                  <a:lumOff val="70000"/>
                </a:schemeClr>
              </a:gs>
            </a:gsLst>
            <a:lin ang="16200000" scaled="0"/>
          </a:gradFill>
          <a:ln w="9525" cap="flat">
            <a:noFill/>
            <a:prstDash val="solid"/>
            <a:miter lim="800000"/>
          </a:ln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8" name="Title 7">
            <a:extLst>
              <a:ext uri="{D80D54E9-5C93-4D20-924C-024F483E161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FC9596A-B2E5-4AB9-A859-6969B5651906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762000" y="762000"/>
            <a:ext cx="3524250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6A6CAB4B-2FF7-49C8-860A-76E6A120352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AE7258A-FC26-44FD-A955-EE3C7E276A8D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extLst>
      <p:ext uri="{6EA098F1-03EE-41D3-981E-54665B340407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nge of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B42D2DC3-E838-4020-85A6-7B6465AA58E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9964A4-992C-4CE2-AEEB-0E2F1439DED1}"/>
              </a:ext>
            </a:extLst>
          </p:cNvPr>
          <p:cNvSpPr/>
          <p:nvPr/>
        </p:nvSpPr>
        <p:spPr>
          <a:xfrm>
            <a:off x="0" y="3089272"/>
            <a:ext cx="9144000" cy="2054224"/>
          </a:xfrm>
          <a:prstGeom prst="rect">
            <a:avLst/>
          </a:prstGeom>
          <a:solidFill>
            <a:schemeClr val="accent6"/>
          </a:solidFill>
          <a:ln w="9525" cap="flat">
            <a:solidFill>
              <a:srgbClr val="8D2C64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E5E895E4-8547-4CB7-9C98-04732E2F125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FBD5B47-FDE1-43DB-88FD-B9B2C5839A2A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762000" y="1218199"/>
            <a:ext cx="7623162" cy="857250"/>
          </a:xfrm>
        </p:spPr>
        <p:txBody>
          <a:bodyPr vert="horz" lIns="0" tIns="0" rIns="0" bIns="0" rtlCol="0" anchor="ctr"/>
          <a:lstStyle>
            <a:lvl1pPr lvl="0"/>
          </a:lstStyle>
          <a:p>
            <a:r>
              <a:rPr lang="en-US" dirty="0"/>
              <a:t>Add title</a:t>
            </a:r>
          </a:p>
        </p:txBody>
      </p:sp>
      <p:sp>
        <p:nvSpPr>
          <p:cNvPr id="4" name="Content Placeholder 2">
            <a:extLst>
              <a:ext uri="{DA46EBE5-99FA-4E8B-8909-6549A3AA83E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A1B443E-9247-4550-ACA3-31BFDA3C378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1486" y="4059240"/>
            <a:ext cx="1514475" cy="592854"/>
          </a:xfrm>
        </p:spPr>
        <p:txBody>
          <a:bodyPr vert="horz" lIns="0" tIns="0" rIns="0" bIns="0" rtlCol="0" anchor="t">
            <a:noAutofit/>
          </a:bodyPr>
          <a:lstStyle>
            <a:lvl1pPr marL="0" lvl="0" indent="0">
              <a:buNone/>
              <a:defRPr lang="en-US" sz="1200" b="0" dirty="0">
                <a:latin typeface="Oxygen"/>
              </a:defRPr>
            </a:lvl1pPr>
            <a:lvl2pPr marL="457200" lvl="1" indent="0">
              <a:buNone/>
              <a:defRPr lang="en-US" sz="1000" dirty="0">
                <a:latin typeface="Oxygen"/>
              </a:defRPr>
            </a:lvl2pPr>
            <a:lvl3pPr marL="914400" lvl="2" indent="0">
              <a:buNone/>
              <a:defRPr lang="en-US" sz="1000" dirty="0">
                <a:latin typeface="Oxygen"/>
              </a:defRPr>
            </a:lvl3pPr>
            <a:lvl4pPr marL="1371600" lvl="3" indent="0">
              <a:buNone/>
              <a:defRPr lang="en-US" sz="1000" dirty="0">
                <a:latin typeface="Oxygen"/>
              </a:defRPr>
            </a:lvl4pPr>
            <a:lvl5pPr marL="1828800" lvl="4" indent="0">
              <a:buNone/>
              <a:defRPr lang="en-US" sz="1000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5" name="Slide Number Placeholder 4">
            <a:extLst>
              <a:ext uri="{6FB87C64-1744-4A77-BA3D-AD7704C51B7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0158BF2-3C17-4030-B49C-090020C1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E56E7B45-CEF5-4E1F-9E8E-357CA6CFDF2E}" type="slidenum"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EDE446FD-F9E1-4690-8481-AF4F20E0DC4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0DF990D-16DD-42E2-B108-F6E52AEA6E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DB9FF143-D2A6-4AAE-BA4E-68EC9BC8697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C208339-4159-40B9-87F0-7EEA69330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8" name="Content Placeholder 9">
            <a:extLst>
              <a:ext uri="{865F7ED6-5E7A-4068-A4E3-67831638560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5BB64E0-08B8-4987-947F-1604CD1A4D9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806665" y="4059240"/>
            <a:ext cx="1514475" cy="584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lvl="0" indent="0">
              <a:buNone/>
              <a:defRPr lang="en-US" sz="1200" b="0" dirty="0">
                <a:latin typeface="Oxygen"/>
              </a:defRPr>
            </a:lvl1pPr>
            <a:lvl2pPr marL="457200" lvl="1" indent="0">
              <a:buNone/>
              <a:defRPr lang="en-US" sz="1000" dirty="0">
                <a:latin typeface="Oxygen"/>
              </a:defRPr>
            </a:lvl2pPr>
            <a:lvl3pPr marL="914400" lvl="2" indent="0">
              <a:buNone/>
              <a:defRPr lang="en-US" sz="1000" dirty="0">
                <a:latin typeface="Oxygen"/>
              </a:defRPr>
            </a:lvl3pPr>
            <a:lvl4pPr marL="1371600" lvl="3" indent="0">
              <a:buNone/>
              <a:defRPr lang="en-US" sz="1000" dirty="0">
                <a:latin typeface="Oxygen"/>
              </a:defRPr>
            </a:lvl4pPr>
            <a:lvl5pPr marL="1828800" lvl="4" indent="0">
              <a:buNone/>
              <a:defRPr lang="en-US" sz="1000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9" name="Content Placeholder 10">
            <a:extLst>
              <a:ext uri="{A3B247C9-75EA-4220-B3EE-D2741BB4F67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16B26DE-CB85-4EF0-89AE-6179CEF35F4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41833" y="4059240"/>
            <a:ext cx="1514475" cy="584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lvl="0" indent="0">
              <a:buNone/>
              <a:defRPr lang="en-US" sz="1200" b="0" dirty="0">
                <a:latin typeface="Oxygen"/>
              </a:defRPr>
            </a:lvl1pPr>
            <a:lvl2pPr marL="457200" lvl="1" indent="0">
              <a:buNone/>
              <a:defRPr lang="en-US" sz="1000" dirty="0">
                <a:latin typeface="Oxygen"/>
              </a:defRPr>
            </a:lvl2pPr>
            <a:lvl3pPr marL="914400" lvl="2" indent="0">
              <a:buNone/>
              <a:defRPr lang="en-US" sz="1000" dirty="0">
                <a:latin typeface="Oxygen"/>
              </a:defRPr>
            </a:lvl3pPr>
            <a:lvl4pPr marL="1371600" lvl="3" indent="0">
              <a:buNone/>
              <a:defRPr lang="en-US" sz="1000" dirty="0">
                <a:latin typeface="Oxygen"/>
              </a:defRPr>
            </a:lvl4pPr>
            <a:lvl5pPr marL="1828800" lvl="4" indent="0">
              <a:buNone/>
              <a:defRPr lang="en-US" sz="1000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10" name="Content Placeholder 11">
            <a:extLst>
              <a:ext uri="{A52B018B-565F-4A84-9011-E5A5DC9C7BA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A6295F5-D955-4477-B2F9-360FEDE6AF8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67525" y="4059237"/>
            <a:ext cx="1514475" cy="584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lang="en-US" sz="1200" b="0" dirty="0">
                <a:latin typeface="Oxygen"/>
              </a:defRPr>
            </a:lvl1pPr>
            <a:lvl2pPr marL="457200" lvl="1" indent="0">
              <a:buNone/>
              <a:defRPr lang="en-US" sz="1000" dirty="0">
                <a:latin typeface="Oxygen"/>
              </a:defRPr>
            </a:lvl2pPr>
            <a:lvl3pPr marL="914400" lvl="2" indent="0">
              <a:buNone/>
              <a:defRPr lang="en-US" sz="1000" dirty="0">
                <a:latin typeface="Oxygen"/>
              </a:defRPr>
            </a:lvl3pPr>
            <a:lvl4pPr marL="1371600" lvl="3" indent="0">
              <a:buNone/>
              <a:defRPr lang="en-US" sz="1000" dirty="0">
                <a:latin typeface="Oxygen"/>
              </a:defRPr>
            </a:lvl4pPr>
            <a:lvl5pPr marL="1828800" lvl="4" indent="0">
              <a:buNone/>
              <a:defRPr lang="en-US" sz="1000" dirty="0">
                <a:latin typeface="Oxygen"/>
              </a:defRPr>
            </a:lvl5pPr>
          </a:lstStyle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dirty="0"/>
              <a:t>Add description</a:t>
            </a:r>
          </a:p>
        </p:txBody>
      </p:sp>
      <p:sp>
        <p:nvSpPr>
          <p:cNvPr id="11" name="Picture Placeholder 12">
            <a:extLst>
              <a:ext uri="{6C302576-095E-45AC-87B5-DEEDE506D68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CFD5BD-9897-418E-A2AC-BB096D0A087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58825" y="2343150"/>
            <a:ext cx="1536700" cy="1381125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2" name="Picture Placeholder 13">
            <a:extLst>
              <a:ext uri="{01CB1184-C436-4C29-8693-84C51F4956B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9D1CD88-28F8-438F-93CF-91C0CDD6C24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2809875" y="2343150"/>
            <a:ext cx="1492249" cy="1381125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3" name="Picture Placeholder 14">
            <a:extLst>
              <a:ext uri="{2DE75D49-0E5F-4B1A-8937-4F951CE83B3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AFA05D4-458A-43AD-A771-D57CF981DFFB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4832350" y="2343150"/>
            <a:ext cx="1514475" cy="1381125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4" name="Picture Placeholder 15">
            <a:extLst>
              <a:ext uri="{6FBDC2E5-C3F5-4C81-8877-A3ABC1D32B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56544B1-D476-4AA2-8732-E2149C8E089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867525" y="2343150"/>
            <a:ext cx="1514475" cy="1381125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5" name="Marcador de Posição do Texto 17">
            <a:extLst>
              <a:ext uri="{A8FF704D-A4FE-42AB-AB81-4F91FB7CB46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FE060A-0B63-45D7-8333-72C4C4F9641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58825" y="3790950"/>
            <a:ext cx="1536700" cy="244040"/>
          </a:xfrm>
        </p:spPr>
        <p:txBody>
          <a:bodyPr vert="horz" lIns="0" tIns="0" rIns="0" bIns="0" rtlCol="0" anchor="ctr">
            <a:noAutofit/>
          </a:bodyPr>
          <a:lstStyle>
            <a:lvl1pPr marL="0" lvl="0" indent="0">
              <a:buNone/>
              <a:defRPr lang="en-US" sz="1200" b="1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label</a:t>
            </a:r>
          </a:p>
        </p:txBody>
      </p:sp>
      <p:sp>
        <p:nvSpPr>
          <p:cNvPr id="16" name="Marcador de Posição do Texto 17">
            <a:extLst>
              <a:ext uri="{785E3E27-688A-4786-AEB7-C0E41EE110D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2FA5CC7-C8D6-46C3-B6BC-46039CF2D233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2797175" y="3790950"/>
            <a:ext cx="1536700" cy="244040"/>
          </a:xfrm>
        </p:spPr>
        <p:txBody>
          <a:bodyPr vert="horz" lIns="0" tIns="0" rIns="0" bIns="0" rtlCol="0" anchor="ctr">
            <a:noAutofit/>
          </a:bodyPr>
          <a:lstStyle>
            <a:lvl1pPr marL="0" lvl="0" indent="0">
              <a:buNone/>
              <a:defRPr lang="en-US" sz="1200" b="1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label</a:t>
            </a:r>
          </a:p>
        </p:txBody>
      </p:sp>
      <p:sp>
        <p:nvSpPr>
          <p:cNvPr id="17" name="Marcador de Posição do Texto 17">
            <a:extLst>
              <a:ext uri="{973FF0CB-2878-4E6B-867B-4A7D6E1DB7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9EEDF0-57E5-4A83-A97B-13A43415CCE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832350" y="3790950"/>
            <a:ext cx="1536700" cy="244040"/>
          </a:xfrm>
        </p:spPr>
        <p:txBody>
          <a:bodyPr vert="horz" lIns="0" tIns="0" rIns="0" bIns="0" rtlCol="0" anchor="ctr">
            <a:noAutofit/>
          </a:bodyPr>
          <a:lstStyle>
            <a:lvl1pPr marL="0" lvl="0" indent="0">
              <a:buNone/>
              <a:defRPr lang="en-US" sz="1200" b="1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label</a:t>
            </a:r>
          </a:p>
        </p:txBody>
      </p:sp>
      <p:sp>
        <p:nvSpPr>
          <p:cNvPr id="18" name="Marcador de Posição do Texto 17">
            <a:extLst>
              <a:ext uri="{C244057F-1EF3-49EF-AFFC-528464C94F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4CD5F7-5449-4380-8CF2-7142CC04B00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867525" y="3790950"/>
            <a:ext cx="1536700" cy="244040"/>
          </a:xfrm>
        </p:spPr>
        <p:txBody>
          <a:bodyPr vert="horz" lIns="0" tIns="0" rIns="0" bIns="0" rtlCol="0" anchor="ctr">
            <a:noAutofit/>
          </a:bodyPr>
          <a:lstStyle>
            <a:lvl1pPr marL="0" lvl="0" indent="0">
              <a:buNone/>
              <a:defRPr lang="en-US" sz="1200" b="1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label</a:t>
            </a:r>
          </a:p>
        </p:txBody>
      </p:sp>
      <p:sp>
        <p:nvSpPr>
          <p:cNvPr id="19" name="Title 18">
            <a:extLst>
              <a:ext uri="{88A05D10-A6E7-4810-BFDB-F8FB064147F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9436EE4-6869-4A21-94FA-7C3F7D52166F}"/>
              </a:ext>
            </a:extLst>
          </p:cNvPr>
          <p:cNvSpPr>
            <a:spLocks noGrp="1"/>
          </p:cNvSpPr>
          <p:nvPr>
            <p:ph type="title" idx="26"/>
          </p:nvPr>
        </p:nvSpPr>
        <p:spPr>
          <a:xfrm>
            <a:off x="762000" y="762000"/>
            <a:ext cx="3746773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ectangle 19">
            <a:extLst>
              <a:ext uri="{D7C7E03E-686D-4419-B9E2-D5F563343AE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DE498B-A348-453A-B13C-35ECFFE77792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extLst>
      <p:ext uri="{12D00E95-354D-4B73-BD28-C6D795C885E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46520C82-342B-4646-AEE6-BCF5B355EC4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22AEB39-1966-4E44-B5BC-F7B8963AF181}"/>
              </a:ext>
            </a:extLst>
          </p:cNvPr>
          <p:cNvSpPr/>
          <p:nvPr/>
        </p:nvSpPr>
        <p:spPr>
          <a:xfrm>
            <a:off x="2756103" y="0"/>
            <a:ext cx="6389444" cy="514195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>
            <a:reflection stA="48000" endA="300" endPos="20000" dir="5400000" sy="-100000" algn="bl" rotWithShape="0"/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7DB9FFFC-3591-46DB-8C3F-8020AB082D8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E6635A5-8BC3-4F27-BD25-FFCFDECC2F80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479196" y="493242"/>
            <a:ext cx="4943265" cy="787298"/>
          </a:xfrm>
        </p:spPr>
        <p:txBody>
          <a:bodyPr vert="horz" lIns="0" tIns="0" rIns="0" bIns="0" rtlCol="0" anchor="b"/>
          <a:lstStyle>
            <a:lvl1pPr lvl="0">
              <a:defRPr lang="en-US" sz="26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Slide Number Placeholder 4">
            <a:extLst>
              <a:ext uri="{A68FE3E2-4CB9-456D-B922-7B8D6D828F7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38FC84D-33D2-4305-8C40-CDB4F8008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15F89233-2013-4442-B8DA-A84D0E43244A}" type="slidenum"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5A16F811-70AC-469B-A539-9F63591B55A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DBA5DBA-9776-4A79-9499-E0A6550A95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45A34F75-B577-44CB-99AF-71BF1AEA38D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C17B9A-4362-42EE-A1B7-88FF620C24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Picture Placeholder 7">
            <a:extLst>
              <a:ext uri="{AEB2883E-0B53-42B9-B89A-2FE0C4A49C3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90D2FD5-A9F3-4A04-B8BB-4DE160EE65A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756" y="7742"/>
            <a:ext cx="2756860" cy="514195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8" name="Title 7">
            <a:extLst>
              <a:ext uri="{1EF8EAA5-74DF-4A37-821A-E5E83CC489B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04EF974-CBDB-45DB-8CBA-C1997CFEB7FB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762000" y="762000"/>
            <a:ext cx="1905000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val 8">
            <a:extLst>
              <a:ext uri="{01B2C064-0044-4695-A0B2-DBBCDCA4935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3E3741-180B-4C1C-B917-E77B275D67DE}"/>
              </a:ext>
            </a:extLst>
          </p:cNvPr>
          <p:cNvSpPr>
            <a:spLocks noChangeAspect="1"/>
          </p:cNvSpPr>
          <p:nvPr userDrawn="1"/>
        </p:nvSpPr>
        <p:spPr>
          <a:xfrm>
            <a:off x="3467100" y="1562100"/>
            <a:ext cx="571500" cy="571500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10" name="Oval 9">
            <a:extLst>
              <a:ext uri="{C5BFBB2D-F296-4914-B7CB-70F533B031B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75C0330-01CB-4681-8E2A-B2F06CCB5427}"/>
              </a:ext>
            </a:extLst>
          </p:cNvPr>
          <p:cNvSpPr>
            <a:spLocks noChangeAspect="1"/>
          </p:cNvSpPr>
          <p:nvPr userDrawn="1"/>
        </p:nvSpPr>
        <p:spPr>
          <a:xfrm>
            <a:off x="3467100" y="2486025"/>
            <a:ext cx="571500" cy="571500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11" name="Oval 10">
            <a:extLst>
              <a:ext uri="{E4FFBCAC-65A1-4539-A974-09EE207AEB9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A8CFE74-A032-4AED-8812-19E72D571562}"/>
              </a:ext>
            </a:extLst>
          </p:cNvPr>
          <p:cNvSpPr>
            <a:spLocks noChangeAspect="1"/>
          </p:cNvSpPr>
          <p:nvPr userDrawn="1"/>
        </p:nvSpPr>
        <p:spPr>
          <a:xfrm>
            <a:off x="3467100" y="3409950"/>
            <a:ext cx="571500" cy="571500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12" name="Content Placeholder 11">
            <a:extLst>
              <a:ext uri="{C7739382-E644-4789-8392-B62CEF5A9B5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1CC0935-ADA0-4664-B3A8-7B6D2BDEF6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24350" y="2381250"/>
            <a:ext cx="405765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lvl="0" indent="0" algn="l">
              <a:buNone/>
              <a:defRPr lang="en-US" sz="1400" dirty="0"/>
            </a:lvl1pPr>
            <a:lvl2pPr marL="457200" lvl="1" indent="0" algn="l">
              <a:buNone/>
              <a:defRPr lang="en-US" sz="1400" dirty="0"/>
            </a:lvl2pPr>
            <a:lvl3pPr marL="914400" lvl="2" indent="0" algn="l">
              <a:buNone/>
              <a:defRPr lang="en-US" sz="1400" dirty="0"/>
            </a:lvl3pPr>
            <a:lvl4pPr marL="1371600" lvl="3" indent="0" algn="l">
              <a:buNone/>
              <a:defRPr lang="en-US" sz="1400" dirty="0"/>
            </a:lvl4pPr>
            <a:lvl5pPr marL="1828800" lvl="4" indent="0" algn="l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034E9297-D626-4C6E-8053-44326E9677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82D9D09-59AF-40C4-94EA-B2B09A8C569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24350" y="3305175"/>
            <a:ext cx="405765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lvl="0" indent="0">
              <a:buNone/>
              <a:defRPr lang="en-US" sz="1400" dirty="0"/>
            </a:lvl1pPr>
            <a:lvl2pPr marL="457200" lvl="1" indent="0">
              <a:buNone/>
              <a:defRPr lang="en-US" sz="1400" dirty="0"/>
            </a:lvl2pPr>
            <a:lvl3pPr marL="914400" lvl="2" indent="0">
              <a:buNone/>
              <a:defRPr lang="en-US" sz="1400" dirty="0"/>
            </a:lvl3pPr>
            <a:lvl4pPr marL="1371600" lvl="3" indent="0">
              <a:buNone/>
              <a:defRPr lang="en-US" sz="1400" dirty="0"/>
            </a:lvl4pPr>
            <a:lvl5pPr marL="1828800" lvl="4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31FE0892-20EE-4C80-BEAD-37CB3BCF61F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A985C52-685F-404E-A57D-E87D05844FC7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3609975" y="1704975"/>
            <a:ext cx="285750" cy="288193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C3715ED2-1773-4DD6-84DB-B09631BC1E5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6D2D44E-7D6E-4D9D-ADA3-135A904EB46F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3609975" y="2628900"/>
            <a:ext cx="285750" cy="28575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687CE697-11F5-407E-9357-BA78EB4D21D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CCB24A-2BA2-4871-977D-611C1F0D9D9B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3609975" y="3552825"/>
            <a:ext cx="285750" cy="28575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6">
            <a:extLst>
              <a:ext uri="{BB7C95A8-EA77-4A7C-BB59-C64F1E20227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1B1922-3130-44D8-8918-F52C9AC740B1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24350" y="1476375"/>
            <a:ext cx="405765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lvl="0" indent="0" algn="l">
              <a:buNone/>
              <a:defRPr lang="en-US" sz="1400" dirty="0"/>
            </a:lvl1pPr>
            <a:lvl2pPr marL="457200" lvl="1" indent="0" algn="l">
              <a:buNone/>
              <a:defRPr lang="en-US" sz="1400" dirty="0"/>
            </a:lvl2pPr>
            <a:lvl3pPr marL="914400" lvl="2" indent="0" algn="l">
              <a:buNone/>
              <a:defRPr lang="en-US" sz="1400" dirty="0"/>
            </a:lvl3pPr>
            <a:lvl4pPr marL="1371600" lvl="3" indent="0" algn="l">
              <a:buNone/>
              <a:defRPr lang="en-US" sz="1400" dirty="0"/>
            </a:lvl4pPr>
            <a:lvl5pPr marL="1828800" lvl="4" indent="0" algn="l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C9B7C1E8-A077-4BAF-81DA-F9ED1A2746D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88959CD8-C753-441E-9D32-F212DAB270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2FFFEF9-5C47-4395-92EF-8ABD8D8CE46B}"/>
              </a:ext>
            </a:extLst>
          </p:cNvPr>
          <p:cNvSpPr/>
          <p:nvPr/>
        </p:nvSpPr>
        <p:spPr>
          <a:xfrm>
            <a:off x="5057775" y="714375"/>
            <a:ext cx="3323480" cy="3710233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>
            <a:reflection stA="48000" endA="300" endPos="20000" dir="5400000" sy="-100000" algn="bl" rotWithShape="0"/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569B78E3-7571-4C7B-BA68-D57D5802AAF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7E176E-4439-4DA6-9E46-0EF47491DA41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629202" y="758837"/>
            <a:ext cx="3736476" cy="1812045"/>
          </a:xfrm>
        </p:spPr>
        <p:txBody>
          <a:bodyPr vert="horz" lIns="0" tIns="0" rIns="0" bIns="0" rtlCol="0" anchor="b"/>
          <a:lstStyle>
            <a:lvl1pPr lvl="0"/>
          </a:lstStyle>
          <a:p>
            <a:r>
              <a:rPr lang="en-US" dirty="0"/>
              <a:t>Add title</a:t>
            </a:r>
          </a:p>
        </p:txBody>
      </p:sp>
      <p:sp>
        <p:nvSpPr>
          <p:cNvPr id="4" name="Content Placeholder 2">
            <a:extLst>
              <a:ext uri="{9A3CA9EF-D46A-4BEF-BCC4-8278C30AB7E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A1E578E-EBDA-4A5C-82AD-85D56E3490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43525" y="990600"/>
            <a:ext cx="2742857" cy="3152784"/>
          </a:xfrm>
        </p:spPr>
        <p:txBody>
          <a:bodyPr vert="horz" lIns="0" tIns="0" rIns="0" bIns="0" rtlCol="0">
            <a:noAutofit/>
          </a:bodyPr>
          <a:lstStyle>
            <a:lvl1pPr marL="0" lvl="0" indent="0">
              <a:buNone/>
              <a:defRPr lang="en-US" sz="1800" dirty="0">
                <a:latin typeface="Oxygen"/>
              </a:defRPr>
            </a:lvl1pPr>
            <a:lvl2pPr marL="457200" lvl="1" indent="0">
              <a:buNone/>
              <a:defRPr lang="en-US" dirty="0">
                <a:latin typeface="Oxygen"/>
              </a:defRPr>
            </a:lvl2pPr>
            <a:lvl3pPr marL="914400" lvl="2" indent="0">
              <a:buNone/>
              <a:defRPr lang="en-US" dirty="0">
                <a:latin typeface="Oxygen"/>
              </a:defRPr>
            </a:lvl3pPr>
            <a:lvl4pPr marL="1371600" lvl="3" indent="0">
              <a:buNone/>
              <a:defRPr lang="en-US" dirty="0">
                <a:latin typeface="Oxygen"/>
              </a:defRPr>
            </a:lvl4pPr>
            <a:lvl5pPr marL="1828800" lvl="4" indent="0">
              <a:buNone/>
              <a:defRPr lang="en-US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5" name="Slide Number Placeholder 4">
            <a:extLst>
              <a:ext uri="{F9208D9B-8E64-45D0-93C4-EDDD8939E18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76508DD-4CF5-4D0D-AC31-B477F59D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15D1E2E1-AA8B-41DC-BC34-827981FF0993}" type="slidenum"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379B035B-4585-480B-B152-DCB462F515D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D3286CA-1310-401F-A26A-6A198AD41E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B89CD8F0-C894-42E2-AF1D-B5BFE580DB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8EBCEDC-C950-4A87-8295-460E53F0AD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8" name="Marcador de Posição do Texto 10">
            <a:extLst>
              <a:ext uri="{7A464E19-7F47-497E-A2F0-413E2CDE15D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D6E22C-E8AE-4B0A-92A0-283E27D85BE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9715" y="2627480"/>
            <a:ext cx="3743601" cy="1802711"/>
          </a:xfrm>
        </p:spPr>
        <p:txBody>
          <a:bodyPr vert="horz" lIns="0" tIns="95250" rtlCol="0" anchor="t">
            <a:noAutofit/>
          </a:bodyPr>
          <a:lstStyle>
            <a:lvl1pPr marL="0" lvl="0" indent="0">
              <a:lnSpc>
                <a:spcPct val="125000"/>
              </a:lnSpc>
              <a:buFont typeface="Arial"/>
              <a:buNone/>
              <a:defRPr lang="en-US" sz="1200" dirty="0"/>
            </a:lvl1pPr>
          </a:lstStyle>
          <a:p>
            <a:pPr lvl="0"/>
            <a:r>
              <a:rPr lang="en-US" dirty="0"/>
              <a:t>Adddescription</a:t>
            </a:r>
          </a:p>
        </p:txBody>
      </p:sp>
    </p:spTree>
    <p:extLst>
      <p:ext uri="{EC8C533E-A8E5-449E-813F-B987568AE37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ye Contact Improves Eng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4740AA7A-70A7-4477-8050-CBF3342F6F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42347A6-9BFB-4433-87C0-B3F6688F4E51}"/>
              </a:ext>
            </a:extLst>
          </p:cNvPr>
          <p:cNvSpPr/>
          <p:nvPr/>
        </p:nvSpPr>
        <p:spPr>
          <a:xfrm>
            <a:off x="6499878" y="-7591"/>
            <a:ext cx="2644124" cy="5143106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Rectangle 3">
            <a:extLst>
              <a:ext uri="{A0D4D4FE-C0E3-4CF0-9937-48C32E67391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C1D7A8-A110-4095-A49D-5FF0059F0FB2}"/>
              </a:ext>
            </a:extLst>
          </p:cNvPr>
          <p:cNvSpPr/>
          <p:nvPr/>
        </p:nvSpPr>
        <p:spPr>
          <a:xfrm>
            <a:off x="4715075" y="2067829"/>
            <a:ext cx="4011568" cy="236188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4" name="Content Placeholder 2">
            <a:extLst>
              <a:ext uri="{C6EAF477-E469-4C3B-954B-954F5B4DAA8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2ECCEF7-D037-4388-B657-EE916A7F1C3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62000" y="2769755"/>
            <a:ext cx="3546652" cy="1526066"/>
          </a:xfrm>
        </p:spPr>
        <p:txBody>
          <a:bodyPr vert="horz" lIns="0" tIns="0" rIns="0" bIns="0" rtlCol="0">
            <a:noAutofit/>
          </a:bodyPr>
          <a:lstStyle>
            <a:lvl1pPr marL="0" lvl="0" indent="0">
              <a:lnSpc>
                <a:spcPct val="125000"/>
              </a:lnSpc>
              <a:buFont typeface="Arial"/>
              <a:buNone/>
              <a:defRPr lang="en-US" sz="1100" dirty="0">
                <a:latin typeface="Oxygen"/>
              </a:defRPr>
            </a:lvl1pPr>
            <a:lvl2pPr marL="457200" lvl="1" indent="0">
              <a:buNone/>
              <a:defRPr lang="en-US" dirty="0">
                <a:latin typeface="Oxygen"/>
              </a:defRPr>
            </a:lvl2pPr>
            <a:lvl3pPr marL="914400" lvl="2" indent="0">
              <a:buNone/>
              <a:defRPr lang="en-US" dirty="0">
                <a:latin typeface="Oxygen"/>
              </a:defRPr>
            </a:lvl3pPr>
            <a:lvl4pPr marL="1371600" lvl="3" indent="0">
              <a:buNone/>
              <a:defRPr lang="en-US" dirty="0">
                <a:latin typeface="Oxygen"/>
              </a:defRPr>
            </a:lvl4pPr>
            <a:lvl5pPr marL="1828800" lvl="4" indent="0">
              <a:buNone/>
              <a:defRPr lang="en-US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5" name="Slide Number Placeholder 4">
            <a:extLst>
              <a:ext uri="{8710F9B3-D164-43E3-80CB-AB53FEA7CB8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27FB8AE-3C8C-443B-9931-522102EFA917}"/>
              </a:ext>
            </a:extLst>
          </p:cNvPr>
          <p:cNvSpPr>
            <a:spLocks noGrp="1"/>
          </p:cNvSpPr>
          <p:nvPr>
            <p:ph type="sldNum" sz="quarter" idx="1"/>
          </p:nvPr>
        </p:nvSpPr>
        <p:spPr/>
        <p:txBody>
          <a:bodyPr vert="horz" rtlCol="0"/>
          <a:lstStyle>
            <a:lvl1pPr lvl="0">
              <a:defRPr lang="en-US" dirty="0">
                <a:solidFill>
                  <a:schemeClr val="bg1"/>
                </a:solidFill>
                <a:latin typeface="Oxygen"/>
              </a:defRPr>
            </a:lvl1pPr>
          </a:lstStyle>
          <a:p>
            <a:fld id="{B044F726-4716-40D9-92AD-3CD5BDB4A1CB}" type="slidenum"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7D61AB80-70FA-4D2D-B42E-107AD8CEFF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465DD63-D82F-4747-92B9-4A41814FC4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43C75471-6226-41EB-8BD5-1C859DFBFCD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CDA73B5-41EF-4816-94CD-27612E05CF75}"/>
              </a:ext>
            </a:extLst>
          </p:cNvPr>
          <p:cNvSpPr>
            <a:spLocks noGrp="1"/>
          </p:cNvSpPr>
          <p:nvPr>
            <p:ph type="dt" sz="half" idx="3"/>
          </p:nvPr>
        </p:nvSpPr>
        <p:spPr/>
        <p:txBody>
          <a:bodyPr vert="horz" rtlCol="0"/>
          <a:lstStyle>
            <a:lvl1pPr lvl="0">
              <a:defRPr lang="en-US" dirty="0">
                <a:solidFill>
                  <a:schemeClr val="bg1"/>
                </a:solidFill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8" name="Content Placeholder 9">
            <a:extLst>
              <a:ext uri="{7F294E4C-DF59-4772-ADC8-DAA31DD5349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806F5C-BF8E-432E-A93C-F93DDBC45B74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5007540" y="2769469"/>
            <a:ext cx="3581933" cy="15179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>
              <a:lnSpc>
                <a:spcPct val="125000"/>
              </a:lnSpc>
              <a:buFont typeface="Arial"/>
              <a:buNone/>
              <a:defRPr lang="en-US" sz="1100" dirty="0">
                <a:solidFill>
                  <a:srgbClr val="262626"/>
                </a:solidFill>
                <a:latin typeface="Oxygen"/>
              </a:defRPr>
            </a:lvl1pPr>
            <a:lvl2pPr marL="457200" lvl="1" indent="0">
              <a:buNone/>
              <a:defRPr lang="en-US" dirty="0">
                <a:solidFill>
                  <a:srgbClr val="262626"/>
                </a:solidFill>
                <a:latin typeface="Oxygen"/>
              </a:defRPr>
            </a:lvl2pPr>
            <a:lvl3pPr marL="914400" lvl="2" indent="0">
              <a:buNone/>
              <a:defRPr lang="en-US" dirty="0">
                <a:solidFill>
                  <a:srgbClr val="262626"/>
                </a:solidFill>
                <a:latin typeface="Oxygen"/>
              </a:defRPr>
            </a:lvl3pPr>
            <a:lvl4pPr marL="1371600" lvl="3" indent="0">
              <a:buNone/>
              <a:defRPr lang="en-US" dirty="0">
                <a:solidFill>
                  <a:srgbClr val="262626"/>
                </a:solidFill>
                <a:latin typeface="Oxygen"/>
              </a:defRPr>
            </a:lvl4pPr>
            <a:lvl5pPr marL="1828800" lvl="4" indent="0">
              <a:buNone/>
              <a:defRPr lang="en-US" dirty="0">
                <a:solidFill>
                  <a:srgbClr val="262626"/>
                </a:solidFill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9" name="Title 8">
            <a:extLst>
              <a:ext uri="{3B65E6C3-0EBE-4EDD-9828-7712D1F00EC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410ED59-65AE-4066-9EE5-91F79E1E1BE2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762000" y="762000"/>
            <a:ext cx="3524250" cy="304800"/>
          </a:xfrm>
          <a:prstGeom prst="rect">
            <a:avLst/>
          </a:prstGeom>
        </p:spPr>
        <p:txBody>
          <a:bodyPr vert="horz" lIns="0" tIns="93600" rIns="9144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>
            <a:extLst>
              <a:ext uri="{AB2FA714-B8BD-44E7-A191-5A6495B6518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22A68E0-F17D-4C83-99BE-31F2B150D6FF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762000" y="2190750"/>
            <a:ext cx="3553415" cy="495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>
              <a:defRPr lang="en-US" sz="1200" dirty="0">
                <a:latin typeface="Open Sans-demi_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>
            <a:extLst>
              <a:ext uri="{8A15A54B-153F-4991-B116-76E26A6FFDE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DF7F807-2FD2-46CF-91FF-63C1A357D043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5001653" y="2190750"/>
            <a:ext cx="3582705" cy="495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>
              <a:defRPr lang="en-US" sz="1200" dirty="0">
                <a:latin typeface="Open Sans-demi_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7" hidden="1">
            <a:extLst>
              <a:ext uri="{7CF02BBE-4E99-44E2-BFF8-E91D70DA310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6E022DB-A18E-454A-8BD2-1C74DA709CFD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762000" y="1637299"/>
            <a:ext cx="5735555" cy="554316"/>
          </a:xfrm>
        </p:spPr>
        <p:txBody>
          <a:bodyPr vert="horz" lIns="0" tIns="0" rIns="0" bIns="0" rtlCol="0" anchor="ctr"/>
          <a:lstStyle>
            <a:lvl1pPr lvl="0"/>
          </a:lstStyle>
          <a:p>
            <a:r>
              <a:rPr lang="en-US" dirty="0"/>
              <a:t>Add title</a:t>
            </a:r>
          </a:p>
        </p:txBody>
      </p:sp>
      <p:sp>
        <p:nvSpPr>
          <p:cNvPr id="13" name="Rectangle 12">
            <a:extLst>
              <a:ext uri="{7361001A-C200-4195-B444-AF52A1A9492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E8589E-B946-4D4F-8542-DE0B70B0054C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custDataLst>
      <p:tags r:id="rId1"/>
    </p:custDataLst>
    <p:extLst>
      <p:ext uri="{2E83FE46-1D76-468E-A188-8F52937C050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BAA8FD23-1012-4B3A-80D5-C02040B3512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66A9C5-53B3-4330-AD49-8D9AAA377E67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762000" y="1741103"/>
            <a:ext cx="2273484" cy="2536850"/>
          </a:xfrm>
        </p:spPr>
        <p:txBody>
          <a:bodyPr vert="horz" lIns="0" tIns="0" rIns="0" bIns="0" rtlCol="0" anchor="t"/>
          <a:lstStyle>
            <a:lvl1pPr lvl="0"/>
          </a:lstStyle>
          <a:p>
            <a:r>
              <a:rPr lang="en-US" dirty="0"/>
              <a:t>Add title</a:t>
            </a:r>
          </a:p>
        </p:txBody>
      </p:sp>
      <p:sp>
        <p:nvSpPr>
          <p:cNvPr id="3" name="Slide Number Placeholder 4">
            <a:extLst>
              <a:ext uri="{53558707-B862-4038-9F25-4A68F95C56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EF7D89-5E9C-4B1D-B47F-0B3A34904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D0D20736-E133-401A-A0E2-7FA67416C24C}" type="slidenum"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5E29A73B-5F10-4C6B-9B2B-AA4A1552C31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7843161-CD2B-4609-9093-38025BCE14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AD7C7DEA-411D-45D7-8AE5-7446BFF78DA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354396C-AA9B-4AA7-8298-DDDBC7B019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6" name="Rectangle 6">
            <a:extLst>
              <a:ext uri="{8C477D48-1868-412C-8766-06FDD566DF7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4A12F6C-99CA-47AD-AEE8-CB7C4733EF65}"/>
              </a:ext>
            </a:extLst>
          </p:cNvPr>
          <p:cNvSpPr/>
          <p:nvPr/>
        </p:nvSpPr>
        <p:spPr>
          <a:xfrm>
            <a:off x="3641188" y="882196"/>
            <a:ext cx="5502807" cy="3377911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7" name="Picture Placeholder 7">
            <a:extLst>
              <a:ext uri="{1D4B7C0B-B214-419B-9AD9-84723D3C55D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3EAC394-8324-424A-8B05-E1B72A08725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804694" y="1462354"/>
            <a:ext cx="1374416" cy="1375482"/>
          </a:xfrm>
          <a:prstGeom prst="rect">
            <a:avLst/>
          </a:prstGeom>
          <a:ln>
            <a:noFill/>
          </a:ln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8" name="Picture Placeholder 8">
            <a:extLst>
              <a:ext uri="{4E40EA7B-696B-41AF-82AC-646E0403C22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C7EBC41-E85A-4238-88A6-C160D1B5CF4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309273" y="1468259"/>
            <a:ext cx="1367577" cy="1379034"/>
          </a:xfrm>
          <a:prstGeom prst="rect">
            <a:avLst/>
          </a:prstGeom>
          <a:ln>
            <a:noFill/>
          </a:ln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Picture Placeholder 9">
            <a:extLst>
              <a:ext uri="{5CC93ADE-178B-48D1-9A4A-C2DE1312626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1CFF298-9DAD-41C9-9797-B5FB8349651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764483" y="1462020"/>
            <a:ext cx="1369001" cy="1377067"/>
          </a:xfrm>
          <a:prstGeom prst="rect">
            <a:avLst/>
          </a:prstGeom>
          <a:ln>
            <a:noFill/>
          </a:ln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0" name="Title 10">
            <a:extLst>
              <a:ext uri="{C4B23CFD-1030-4C59-94BB-BE651BCB3C2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AE0F72F-873F-4753-A236-0E4AF7103187}"/>
              </a:ext>
            </a:extLst>
          </p:cNvPr>
          <p:cNvSpPr>
            <a:spLocks noGrp="1"/>
          </p:cNvSpPr>
          <p:nvPr>
            <p:ph type="title" idx="17"/>
          </p:nvPr>
        </p:nvSpPr>
        <p:spPr>
          <a:xfrm>
            <a:off x="762000" y="762000"/>
            <a:ext cx="226695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1">
            <a:extLst>
              <a:ext uri="{AE7713BC-5CE1-418B-9EEB-CA1AF4B7361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714A27A-6B9A-42A6-86FA-6E766B5C0558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5306528" y="2943225"/>
            <a:ext cx="1370324" cy="3379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400" dirty="0"/>
            </a:lvl1pPr>
          </a:lstStyle>
          <a:p>
            <a:pPr lvl="0"/>
            <a:r>
              <a:rPr lang="en-US" dirty="0"/>
              <a:t>Add label</a:t>
            </a:r>
          </a:p>
        </p:txBody>
      </p:sp>
      <p:sp>
        <p:nvSpPr>
          <p:cNvPr id="12" name="Title 12">
            <a:extLst>
              <a:ext uri="{39410636-0145-4F8E-BB8F-C08AB40F6AA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A6585EF-30D3-4975-924C-B86844188A01}"/>
              </a:ext>
            </a:extLst>
          </p:cNvPr>
          <p:cNvSpPr>
            <a:spLocks noGrp="1"/>
          </p:cNvSpPr>
          <p:nvPr>
            <p:ph type="title" idx="19"/>
          </p:nvPr>
        </p:nvSpPr>
        <p:spPr>
          <a:xfrm>
            <a:off x="6762892" y="2943225"/>
            <a:ext cx="1375871" cy="34069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lvl="0">
              <a:defRPr lang="en-US" sz="1400" dirty="0"/>
            </a:lvl1pPr>
          </a:lstStyle>
          <a:p>
            <a:pPr lvl="0"/>
            <a:r>
              <a:rPr lang="en-US" dirty="0"/>
              <a:t>Add label</a:t>
            </a:r>
          </a:p>
        </p:txBody>
      </p:sp>
      <p:sp>
        <p:nvSpPr>
          <p:cNvPr id="13" name="Title 13">
            <a:extLst>
              <a:ext uri="{E0D9DE51-D423-4C7E-904E-365F950E3A7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CB66DF9-49DD-4ADD-9C45-9B29DCB88AA7}"/>
              </a:ext>
            </a:extLst>
          </p:cNvPr>
          <p:cNvSpPr>
            <a:spLocks noGrp="1"/>
          </p:cNvSpPr>
          <p:nvPr>
            <p:ph type="title" idx="20"/>
          </p:nvPr>
        </p:nvSpPr>
        <p:spPr>
          <a:xfrm>
            <a:off x="3842670" y="2943225"/>
            <a:ext cx="1381899" cy="3379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lvl="0">
              <a:defRPr lang="en-US" sz="1400" dirty="0"/>
            </a:lvl1pPr>
          </a:lstStyle>
          <a:p>
            <a:pPr lvl="0"/>
            <a:r>
              <a:rPr lang="en-US" dirty="0"/>
              <a:t>Add label</a:t>
            </a:r>
          </a:p>
        </p:txBody>
      </p:sp>
      <p:sp>
        <p:nvSpPr>
          <p:cNvPr id="14" name="Title 18">
            <a:extLst>
              <a:ext uri="{7189D4A8-DC0C-4915-8347-6C24C34D87B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2932B86-FC90-4BB2-91AC-C1CBF3938DF7}"/>
              </a:ext>
            </a:extLst>
          </p:cNvPr>
          <p:cNvSpPr>
            <a:spLocks noGrp="1"/>
          </p:cNvSpPr>
          <p:nvPr>
            <p:ph type="title" idx="21"/>
          </p:nvPr>
        </p:nvSpPr>
        <p:spPr>
          <a:xfrm>
            <a:off x="5313016" y="3400425"/>
            <a:ext cx="1367580" cy="37960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lvl="0">
              <a:defRPr lang="en-US" sz="1000" dirty="0">
                <a:latin typeface="Oxygen"/>
              </a:defRPr>
            </a:lvl1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15" name="Title 19">
            <a:extLst>
              <a:ext uri="{ABF3F04F-DE13-479B-8481-A41CCF62982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100A6C-C357-4FF2-93F3-AB2A34D7FDAE}"/>
              </a:ext>
            </a:extLst>
          </p:cNvPr>
          <p:cNvSpPr>
            <a:spLocks noGrp="1"/>
          </p:cNvSpPr>
          <p:nvPr>
            <p:ph type="title" idx="22"/>
          </p:nvPr>
        </p:nvSpPr>
        <p:spPr>
          <a:xfrm>
            <a:off x="3838813" y="3409950"/>
            <a:ext cx="1374419" cy="3733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lvl="0">
              <a:defRPr lang="en-US" sz="1000" dirty="0">
                <a:latin typeface="Oxygen"/>
              </a:defRPr>
            </a:lvl1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16" name="Title 20">
            <a:extLst>
              <a:ext uri="{F96E823E-ECB9-4AAB-8D78-A394601BD6A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A847E3-7184-49BD-BAA0-5FA2B7BFC270}"/>
              </a:ext>
            </a:extLst>
          </p:cNvPr>
          <p:cNvSpPr>
            <a:spLocks noGrp="1"/>
          </p:cNvSpPr>
          <p:nvPr>
            <p:ph type="title" idx="23"/>
          </p:nvPr>
        </p:nvSpPr>
        <p:spPr>
          <a:xfrm>
            <a:off x="6765712" y="3400425"/>
            <a:ext cx="1371523" cy="3842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lvl="0">
              <a:defRPr lang="en-US" sz="1000" dirty="0">
                <a:latin typeface="Oxygen"/>
              </a:defRPr>
            </a:lvl1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17" name="Rectangle 16">
            <a:extLst>
              <a:ext uri="{F6653029-B2DC-48E8-AE59-74188B2DA7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AB161A9-19E9-402D-A381-2F4AF95D19CD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extLst>
      <p:ext uri="{AB17BAE3-481B-4463-AD2C-E990681509B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4E4B6044-1319-49E2-8F9E-E7C9B22C44C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9A4626A-679E-4A65-A82C-69E8470F5E7C}"/>
              </a:ext>
            </a:extLst>
          </p:cNvPr>
          <p:cNvSpPr/>
          <p:nvPr/>
        </p:nvSpPr>
        <p:spPr>
          <a:xfrm>
            <a:off x="5951191" y="-15192"/>
            <a:ext cx="3201948" cy="514195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B58595D5-D5F6-45C6-BEA9-5F48D0F3115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75CC9DB-6FE4-4B33-89C5-901B6918596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6307846" y="960405"/>
            <a:ext cx="2494673" cy="695944"/>
          </a:xfrm>
        </p:spPr>
        <p:txBody>
          <a:bodyPr vert="horz" lIns="0" tIns="0" rIns="0" bIns="0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Content Placeholder 2">
            <a:extLst>
              <a:ext uri="{87E01DE7-FB46-4303-8364-EB4CFAD2A44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EE665CC-F4A3-4786-8185-95CAA4BA027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07846" y="1868643"/>
            <a:ext cx="2494673" cy="1033910"/>
          </a:xfrm>
        </p:spPr>
        <p:txBody>
          <a:bodyPr vert="horz" lIns="0" tIns="0" rIns="0" bIns="0" rtlCol="0">
            <a:noAutofit/>
          </a:bodyPr>
          <a:lstStyle>
            <a:lvl1pPr marL="0" lvl="0" indent="0">
              <a:buNone/>
              <a:defRPr lang="en-US" sz="1400" dirty="0">
                <a:latin typeface="Oxygen"/>
              </a:defRPr>
            </a:lvl1pPr>
            <a:lvl2pPr marL="457200" lvl="1" indent="0">
              <a:buNone/>
              <a:defRPr lang="en-US" dirty="0">
                <a:latin typeface="Oxygen"/>
              </a:defRPr>
            </a:lvl2pPr>
            <a:lvl3pPr marL="914400" lvl="2" indent="0">
              <a:buNone/>
              <a:defRPr lang="en-US" dirty="0">
                <a:latin typeface="Oxygen"/>
              </a:defRPr>
            </a:lvl3pPr>
            <a:lvl4pPr marL="1371600" lvl="3" indent="0">
              <a:buNone/>
              <a:defRPr lang="en-US" dirty="0">
                <a:latin typeface="Oxygen"/>
              </a:defRPr>
            </a:lvl4pPr>
            <a:lvl5pPr marL="1828800" lvl="4" indent="0">
              <a:buNone/>
              <a:defRPr lang="en-US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5" name="Slide Number Placeholder 4">
            <a:extLst>
              <a:ext uri="{744364D9-E615-4AEF-BBD7-F81AB9F2E93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C07786C-9A72-4B78-9FA6-213EFF81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D906765E-6D18-48C6-BFE4-5AB59F7A87F0}" type="slidenum"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E819242A-57F9-4483-8105-DE004C7E6B2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A3B45BD-1E8F-40FD-8A32-63CE144E58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58A16A29-8C9E-4358-9EAF-9E9119C9B18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723EAA-8D35-4F7C-9E2F-FE211CE02D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8" name="Picture Placeholder 7">
            <a:extLst>
              <a:ext uri="{444DB4F6-BB57-4A9A-B74E-5CDDB784430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571F19D-5478-405D-AC26-32140F45783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756" y="7742"/>
            <a:ext cx="5944356" cy="514195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Title 8">
            <a:extLst>
              <a:ext uri="{ABC94FA7-F16E-4895-8D4C-30A06F14E68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983987F-E23F-47D7-9A0D-8096658FEF99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6307169" y="2933700"/>
            <a:ext cx="2487568" cy="5639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>
              <a:defRPr lang="en-US" sz="24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>
            <a:extLst>
              <a:ext uri="{22EB3498-C6FB-480C-A6D7-CD27F2328E0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B1BEED9-B6AB-46E5-A310-25441163F5B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07769" y="3509629"/>
            <a:ext cx="2494759" cy="1166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lvl="0" indent="0">
              <a:buNone/>
              <a:defRPr lang="en-US" sz="1400" dirty="0"/>
            </a:lvl1pPr>
            <a:lvl2pPr marL="457200" lvl="1" indent="0">
              <a:buNone/>
              <a:defRPr lang="en-US" sz="1400" dirty="0"/>
            </a:lvl2pPr>
            <a:lvl3pPr marL="914400" lvl="2" indent="0">
              <a:buNone/>
              <a:defRPr lang="en-US" sz="1400" dirty="0"/>
            </a:lvl3pPr>
            <a:lvl4pPr marL="1371600" lvl="3" indent="0">
              <a:buNone/>
              <a:defRPr lang="en-US" sz="1400" dirty="0"/>
            </a:lvl4pPr>
            <a:lvl5pPr marL="1828800" lvl="4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0D7E1885-5E41-4ECC-A10A-4B63584CCDE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5C72456-5EA4-44A0-A840-15253A3A178B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762000" y="762000"/>
            <a:ext cx="3810000" cy="304800"/>
          </a:xfrm>
          <a:prstGeom prst="rect">
            <a:avLst/>
          </a:prstGeom>
        </p:spPr>
        <p:txBody>
          <a:bodyPr vert="horz" lIns="91440" tIns="9525" rIns="91440" bIns="45720" rtlCol="0">
            <a:normAutofit/>
          </a:bodyPr>
          <a:lstStyle>
            <a:lvl1pPr lvl="0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9E17D7B2-75B0-4FB9-A630-C4DEE107281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480EEB25-652F-4B55-A15B-2C0CCA4FC29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739B51F-6F1E-4571-8111-2BBD682F215B}"/>
              </a:ext>
            </a:extLst>
          </p:cNvPr>
          <p:cNvSpPr/>
          <p:nvPr/>
        </p:nvSpPr>
        <p:spPr>
          <a:xfrm>
            <a:off x="5943600" y="0"/>
            <a:ext cx="3201948" cy="514195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821B7997-45BB-47F4-A98E-834ED969DD6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89DB45E-B82F-4BEE-9F5B-EEBF92ECE98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6297634" y="455304"/>
            <a:ext cx="2153926" cy="1773469"/>
          </a:xfrm>
        </p:spPr>
        <p:txBody>
          <a:bodyPr vert="horz" lIns="0" tIns="0" rIns="0" bIns="0" rtlCol="0" anchor="b"/>
          <a:lstStyle>
            <a:lvl1pPr lvl="0"/>
          </a:lstStyle>
          <a:p>
            <a:r>
              <a:rPr lang="en-US" dirty="0"/>
              <a:t>Add tilte</a:t>
            </a:r>
          </a:p>
        </p:txBody>
      </p:sp>
      <p:sp>
        <p:nvSpPr>
          <p:cNvPr id="4" name="Content Placeholder 2">
            <a:extLst>
              <a:ext uri="{05F3673D-E1F6-46A1-8A6D-3689C56058B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184FAEA-31E7-413D-9530-623A0C7AB5A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97634" y="2323623"/>
            <a:ext cx="2153926" cy="2276513"/>
          </a:xfrm>
        </p:spPr>
        <p:txBody>
          <a:bodyPr vert="horz" lIns="0" tIns="0" rIns="0" bIns="0" rtlCol="0">
            <a:noAutofit/>
          </a:bodyPr>
          <a:lstStyle>
            <a:lvl1pPr marL="0" lvl="0" indent="0">
              <a:lnSpc>
                <a:spcPct val="125000"/>
              </a:lnSpc>
              <a:buNone/>
              <a:defRPr lang="en-US" sz="1200" dirty="0">
                <a:latin typeface="Oxygen"/>
              </a:defRPr>
            </a:lvl1pPr>
            <a:lvl2pPr marL="457200" lvl="1" indent="0">
              <a:buNone/>
              <a:defRPr lang="en-US" dirty="0">
                <a:latin typeface="Oxygen"/>
              </a:defRPr>
            </a:lvl2pPr>
            <a:lvl3pPr marL="914400" lvl="2" indent="0">
              <a:buNone/>
              <a:defRPr lang="en-US" dirty="0">
                <a:latin typeface="Oxygen"/>
              </a:defRPr>
            </a:lvl3pPr>
            <a:lvl4pPr marL="1371600" lvl="3" indent="0">
              <a:buNone/>
              <a:defRPr lang="en-US" dirty="0">
                <a:latin typeface="Oxygen"/>
              </a:defRPr>
            </a:lvl4pPr>
            <a:lvl5pPr marL="1828800" lvl="4" indent="0">
              <a:buNone/>
              <a:defRPr lang="en-US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5" name="Slide Number Placeholder 4">
            <a:extLst>
              <a:ext uri="{2F249EA0-36FA-4789-AB9A-30C4B7B92A9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2D46B8-6FE6-431B-9BB3-09AB6DC6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C438713A-4235-42F1-A47E-6E28BDCE6359}" type="slidenum"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400E4A9E-EE6D-40F2-89F3-B57141987C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C757D5C-6B64-41BF-B6EC-AC9B2CF067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DAD5571A-A10F-49E8-BD7E-C654BCCE580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96778CC-F1D2-4B60-883E-43B3ABDC4D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8" name="Picture Placeholder 7">
            <a:extLst>
              <a:ext uri="{EAFE21AA-A1E0-4968-A448-3206B091514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B3A7161-2874-4EBE-B5EC-1934E0E102B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62000" y="438150"/>
            <a:ext cx="2009775" cy="3985406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Picture Placeholder 8">
            <a:extLst>
              <a:ext uri="{6B489D94-1CC2-46CC-82AA-77772060F4A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9DED48E-8597-4312-A8B5-719DB930793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2905125" y="438150"/>
            <a:ext cx="2589692" cy="192405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0" name="Picture Placeholder 9">
            <a:extLst>
              <a:ext uri="{0981DFF4-7D5A-4DC5-BE07-3FFCA33D9C2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F65BBF-C8E8-44DB-B12B-3492ACF3135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905125" y="2486805"/>
            <a:ext cx="2589692" cy="193675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</p:spTree>
    <p:extLst>
      <p:ext uri="{20754301-AD21-4724-9628-A9F31963A1F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07D2E317-5C91-4318-BD9C-2865E7905C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EBBD620-4E83-4C9A-B0EE-9A475803C8F2}"/>
              </a:ext>
            </a:extLst>
          </p:cNvPr>
          <p:cNvSpPr/>
          <p:nvPr/>
        </p:nvSpPr>
        <p:spPr>
          <a:xfrm flipH="1">
            <a:off x="2178729" y="248335"/>
            <a:ext cx="6369049" cy="1498600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Slide Number Placeholder 4">
            <a:extLst>
              <a:ext uri="{166BA60E-9BE2-401F-8B4A-F0BC84E3056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20EC2A2-296E-473C-ADDC-179BDFA1DE8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B9860089-54EA-40C4-9CD3-1002F28A3B6D}" type="slidenum"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1B800181-C474-4B74-9D5A-2BD9CBF2DED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98296A8-2B41-4844-A1A4-67C94A74DADB}"/>
              </a:ext>
            </a:extLst>
          </p:cNvPr>
          <p:cNvSpPr>
            <a:spLocks noGrp="1"/>
          </p:cNvSpPr>
          <p:nvPr>
            <p:ph type="ftr" sz="quarter" idx="1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65A3C3B8-ABBC-4EAE-9498-553AE889559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489515-FBD0-43EC-999D-4DD8FDB75D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6" name="Picture Placeholder 7">
            <a:extLst>
              <a:ext uri="{F3CCEBAE-D8CB-4D9B-A216-3AB6EAD19EA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BCD4F75-4902-47C5-B563-CD52684892D0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62000" y="441325"/>
            <a:ext cx="2009775" cy="3985406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7" name="Picture Placeholder 8">
            <a:extLst>
              <a:ext uri="{4E338787-7A14-4D96-B326-F38C37C2B2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E01C3E2-3668-435B-ABD3-31DD61AACCEA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2905125" y="441325"/>
            <a:ext cx="5475707" cy="177165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8" name="Picture Placeholder 9">
            <a:extLst>
              <a:ext uri="{84F91974-B2AD-4BA9-82BC-D5E8B9EF005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E59A3D8-DC62-4E2B-B77C-00AB8A924106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2905125" y="2359025"/>
            <a:ext cx="2673349" cy="2067704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Picture Placeholder 10">
            <a:extLst>
              <a:ext uri="{9812D586-2327-479C-9EEB-992C33DE6A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F879F97-0D53-4F0A-8E4F-CED4C8C719E9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5711824" y="2371725"/>
            <a:ext cx="2673349" cy="206453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</p:spTree>
    <p:extLst>
      <p:ext uri="{CB779D88-EAE9-43ED-8C93-5BAC7B86CAA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tential Mar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D724805B-1B7C-4EEC-88A3-582499A8AF9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21A018C-6A32-458D-920B-4158F2A2D9E1}"/>
              </a:ext>
            </a:extLst>
          </p:cNvPr>
          <p:cNvSpPr/>
          <p:nvPr/>
        </p:nvSpPr>
        <p:spPr>
          <a:xfrm>
            <a:off x="0" y="-45567"/>
            <a:ext cx="3373515" cy="5141950"/>
          </a:xfrm>
          <a:prstGeom prst="rect">
            <a:avLst/>
          </a:prstGeom>
          <a:gradFill rotWithShape="1">
            <a:gsLst>
              <a:gs pos="100000">
                <a:schemeClr val="accent6">
                  <a:lumMod val="20000"/>
                  <a:lumOff val="40000"/>
                </a:schemeClr>
              </a:gs>
              <a:gs pos="75000">
                <a:schemeClr val="accent6">
                  <a:lumMod val="20000"/>
                  <a:lumOff val="40000"/>
                </a:schemeClr>
              </a:gs>
              <a:gs pos="0">
                <a:schemeClr val="accent6">
                  <a:lumMod val="20000"/>
                  <a:lumOff val="70000"/>
                </a:schemeClr>
              </a:gs>
            </a:gsLst>
            <a:lin ang="16200000" scaled="0"/>
          </a:gra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16DBDF0F-7A76-43B3-AC67-D78F7EDFD90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267E865-F70F-47BA-B7D2-4BFC620613A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762000" y="1488748"/>
            <a:ext cx="2320775" cy="735615"/>
          </a:xfrm>
        </p:spPr>
        <p:txBody>
          <a:bodyPr vert="horz" lIns="0" tIns="0" rIns="0" bIns="0" rtlCol="0" anchor="ctr"/>
          <a:lstStyle>
            <a:lvl1pPr lvl="0"/>
          </a:lstStyle>
          <a:p>
            <a:r>
              <a:rPr lang="en-US" dirty="0"/>
              <a:t>Add title</a:t>
            </a:r>
          </a:p>
        </p:txBody>
      </p:sp>
      <p:sp>
        <p:nvSpPr>
          <p:cNvPr id="4" name="Content Placeholder 2">
            <a:extLst>
              <a:ext uri="{722F6960-7B78-4AA7-A5AD-4F2A7AEE473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23C3239-B22A-4C91-81F5-36C07AB0771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631" y="540667"/>
            <a:ext cx="4703206" cy="1804692"/>
          </a:xfrm>
        </p:spPr>
        <p:txBody>
          <a:bodyPr vert="horz" lIns="0" tIns="0" rIns="0" bIns="0" rtlCol="0" anchor="ctr">
            <a:noAutofit/>
          </a:bodyPr>
          <a:lstStyle>
            <a:lvl1pPr marL="0" lvl="0" indent="0">
              <a:buNone/>
              <a:defRPr lang="en-US" sz="1200" dirty="0">
                <a:latin typeface="Oxygen"/>
              </a:defRPr>
            </a:lvl1pPr>
            <a:lvl2pPr marL="457200" lvl="1" indent="0">
              <a:buNone/>
              <a:defRPr lang="en-US" dirty="0">
                <a:latin typeface="Oxygen"/>
              </a:defRPr>
            </a:lvl2pPr>
            <a:lvl3pPr marL="914400" lvl="2" indent="0">
              <a:buNone/>
              <a:defRPr lang="en-US" dirty="0">
                <a:latin typeface="Oxygen"/>
              </a:defRPr>
            </a:lvl3pPr>
            <a:lvl4pPr marL="1371600" lvl="3" indent="0">
              <a:buNone/>
              <a:defRPr lang="en-US" dirty="0">
                <a:latin typeface="Oxygen"/>
              </a:defRPr>
            </a:lvl4pPr>
            <a:lvl5pPr marL="1828800" lvl="4" indent="0">
              <a:buNone/>
              <a:defRPr lang="en-US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5" name="Slide Number Placeholder 4">
            <a:extLst>
              <a:ext uri="{D4DE597B-81C1-46EB-B7B3-E35F82C0A6C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0BA8812-EF95-4D2C-BEB1-5B587502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2B7BEF39-0811-4060-A848-8DCE75C593BA}" type="slidenum"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E0283D02-8E25-4FBD-BE6E-B961AF46F3E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8D68B56-75E3-4354-93B2-5271275927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D013B1E3-859F-455E-9222-76115AFA29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3D586A3-E099-4367-943B-928B17E3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8" name="Picture Placeholder 7">
            <a:extLst>
              <a:ext uri="{86272E6B-62D1-4054-96D3-5F4A98C2462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6AD8DA5-954A-41BA-8AE9-981DD33148B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52475" y="2462659"/>
            <a:ext cx="7628358" cy="210634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Title 8">
            <a:extLst>
              <a:ext uri="{2C3FEBAD-07A9-45BF-B3A5-B780E569AF0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B09BF46-D553-4CC5-9AC9-9A73C362843C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762000" y="762000"/>
            <a:ext cx="2317289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C045BBF8-C2DA-438C-888A-C3C82450D86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FE7F242-ACEA-406B-BCA1-4F161DF73000}"/>
              </a:ext>
            </a:extLst>
          </p:cNvPr>
          <p:cNvSpPr/>
          <p:nvPr userDrawn="1"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</p:spTree>
    <p:extLst>
      <p:ext uri="{D573B943-A248-429A-803E-D2FB7B21B37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65C6C7AD-0664-467D-B68B-7B7E538D9B1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F1ACDE2-DB3A-436F-9DEC-518885447128}"/>
              </a:ext>
            </a:extLst>
          </p:cNvPr>
          <p:cNvSpPr/>
          <p:nvPr/>
        </p:nvSpPr>
        <p:spPr>
          <a:xfrm>
            <a:off x="2756103" y="0"/>
            <a:ext cx="6389444" cy="5141950"/>
          </a:xfrm>
          <a:prstGeom prst="rect">
            <a:avLst/>
          </a:prstGeom>
          <a:solidFill>
            <a:schemeClr val="accent6"/>
          </a:solidFill>
          <a:ln w="9525" cap="flat">
            <a:solidFill>
              <a:srgbClr val="8D2C64"/>
            </a:solidFill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Oxygen"/>
            </a:endParaRPr>
          </a:p>
        </p:txBody>
      </p:sp>
      <p:sp>
        <p:nvSpPr>
          <p:cNvPr id="3" name="Title 7">
            <a:extLst>
              <a:ext uri="{7907CB59-5B3F-4A6F-A415-748C398481C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091595F-31F2-4B2A-A20B-86553E5F3803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364896" y="575567"/>
            <a:ext cx="5200011" cy="704973"/>
          </a:xfrm>
        </p:spPr>
        <p:txBody>
          <a:bodyPr vert="horz" lIns="0" tIns="0" rIns="0" bIns="0" rtlCol="0" anchor="b"/>
          <a:lstStyle>
            <a:lvl1pPr lvl="0"/>
          </a:lstStyle>
          <a:p>
            <a:r>
              <a:rPr lang="en-US" dirty="0"/>
              <a:t>Add title</a:t>
            </a:r>
          </a:p>
        </p:txBody>
      </p:sp>
      <p:sp>
        <p:nvSpPr>
          <p:cNvPr id="4" name="Content Placeholder 2">
            <a:extLst>
              <a:ext uri="{EBB5455B-3F9C-4D90-AD1F-4F89AB888D8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AD1B1FB-A907-42BA-BE4E-8F8ADCADCF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64896" y="1460763"/>
            <a:ext cx="5200011" cy="2937776"/>
          </a:xfrm>
        </p:spPr>
        <p:txBody>
          <a:bodyPr vert="horz" lIns="0" tIns="0" rIns="0" bIns="0" rtlCol="0">
            <a:noAutofit/>
          </a:bodyPr>
          <a:lstStyle>
            <a:lvl1pPr marL="0" lvl="0" indent="0">
              <a:lnSpc>
                <a:spcPct val="125000"/>
              </a:lnSpc>
              <a:buNone/>
              <a:defRPr lang="en-US" sz="1200" dirty="0">
                <a:latin typeface="Oxygen"/>
              </a:defRPr>
            </a:lvl1pPr>
            <a:lvl2pPr marL="457200" lvl="1" indent="0">
              <a:buNone/>
              <a:defRPr lang="en-US" dirty="0">
                <a:latin typeface="Oxygen"/>
              </a:defRPr>
            </a:lvl2pPr>
            <a:lvl3pPr marL="914400" lvl="2" indent="0">
              <a:buNone/>
              <a:defRPr lang="en-US" dirty="0">
                <a:latin typeface="Oxygen"/>
              </a:defRPr>
            </a:lvl3pPr>
            <a:lvl4pPr marL="1371600" lvl="3" indent="0">
              <a:buNone/>
              <a:defRPr lang="en-US" dirty="0">
                <a:latin typeface="Oxygen"/>
              </a:defRPr>
            </a:lvl4pPr>
            <a:lvl5pPr marL="1828800" lvl="4" indent="0">
              <a:buNone/>
              <a:defRPr lang="en-US" dirty="0">
                <a:latin typeface="Oxygen"/>
              </a:defRPr>
            </a:lvl5pPr>
          </a:lstStyle>
          <a:p>
            <a:pPr lvl="0"/>
            <a:r>
              <a:rPr lang="en-US" dirty="0"/>
              <a:t>Add description</a:t>
            </a:r>
          </a:p>
        </p:txBody>
      </p:sp>
      <p:sp>
        <p:nvSpPr>
          <p:cNvPr id="5" name="Slide Number Placeholder 4">
            <a:extLst>
              <a:ext uri="{910E200B-94B9-442E-A23C-58897E56E2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4C9309E-81AF-4879-BA88-740356C8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8498E994-34CE-4848-A3EF-5F9016BE05F7}" type="slidenum"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64D6026C-F630-48BA-B292-DAD54499ABC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709BE1E-5F8B-4E65-A270-FF37AE633F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7503E49B-A71C-430B-90EC-2EBA8B13F4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CC930D3-F009-419C-9722-77F5F3D88B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8" name="Picture Placeholder 7">
            <a:extLst>
              <a:ext uri="{71508C77-C59F-4440-8F44-8199607F31C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D4BC9A-1D05-4037-A3CB-E0044A6DB52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-756" y="0"/>
            <a:ext cx="2756860" cy="5141950"/>
          </a:xfrm>
          <a:prstGeom prst="rect">
            <a:avLst/>
          </a:prstGeom>
        </p:spPr>
        <p:txBody>
          <a:bodyPr vert="horz" lIns="91440" tIns="93600" rIns="91440" bIns="45720" rtlCol="0">
            <a:noAutofit/>
          </a:bodyPr>
          <a:lstStyle>
            <a:lvl1pPr marL="0" lvl="0" indent="0" algn="ctr">
              <a:buNone/>
              <a:defRPr lang="en-US" dirty="0">
                <a:latin typeface="Oxygen"/>
              </a:defRPr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9" name="Title 8">
            <a:extLst>
              <a:ext uri="{D0549DC6-344A-4C66-9D55-8D04CA3591D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BB6272A-1189-422C-B1D8-41B93D85C0C2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762000" y="762000"/>
            <a:ext cx="1905000" cy="304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lvl="0"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AF7DF7E6-254B-41C9-B1D2-6DE9C1BE5D6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>
            <a:extLst>
              <a:ext uri="{B941DF9A-4F81-4B3E-8051-F905C812B8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3692A9F-B06A-4BCA-955B-993F3180C63B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>
            <a:extLst>
              <a:ext uri="{8CC68B4A-67FB-4440-A7B1-193D433E395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BA87B36-E75B-46C8-A6A2-F1FEECA19EA3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>
            <a:extLst>
              <a:ext uri="{CB117161-D190-441A-B3F0-0B4399CDEC8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810ED3A-CF75-4E57-BE7C-7645C45DC6A5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>
            <a:extLst>
              <a:ext uri="{6A3EE0A2-801D-40AB-B881-3FE5FD49370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BCC3C9F-0ADB-4851-BC63-2B3D0BE3CF09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>
            <a:extLst>
              <a:ext uri="{E0DD8871-6766-4017-B10B-A9329C48D2C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F547E87-A14F-4FC4-A241-47E48078CD0B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>
            <a:extLst>
              <a:ext uri="{1183C340-AC67-4144-860E-30F323BA567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619CFA-A3F1-4FFC-A2EB-59F550F0E4C7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>
            <a:extLst>
              <a:ext uri="{C99AFBA3-01C6-4A35-B091-14A76B15787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6356811-9EF2-4AB8-BDC5-E8CA5AED4B96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>
            <a:extLst>
              <a:ext uri="{0BED0646-D609-4B9B-8ABA-70BF8274598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40109E2-C1E1-41B4-8826-C930629293D9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>
            <a:extLst>
              <a:ext uri="{9E41C011-A643-4722-852A-1EB39FEDB55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E9BFC9-F547-4CC7-8BB1-EFB0DF8CB6A8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>
            <a:extLst>
              <a:ext uri="{81BD73E9-8579-4E83-B42D-24D97DAD8C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08AA0C7-24A7-48CD-BF28-AE85C9A6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9045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2AAC1A86-1C5D-4EAD-A0EB-EC2172BA660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558E7DE-9A2D-4357-9F52-DDE624352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E0204C27-0260-4A05-AC4F-58AB3B97858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E4E4EF7-1BDB-4241-BC01-EDED119C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>
            <a:extLst>
              <a:ext uri="{92E7DB5F-B731-4AA1-8C7A-F3F033E1102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8E4937-FACA-4896-9FBB-889E5567B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>
            <a:extLst>
              <a:ext uri="{34D77285-6AE6-471F-AFE4-1DA59AA7D34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89EDF45-D8B2-46DC-BD23-54829492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b="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b="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b="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b="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l:18006195931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hyperlink" Target="tel:1833695464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garos.com/forms/linga-integration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C3A11353-D778-433C-ADB6-6C7CDA6F8FF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E1EA71-764E-4426-ADCA-FC5A0F788368}"/>
              </a:ext>
            </a:extLst>
          </p:cNvPr>
          <p:cNvSpPr>
            <a:spLocks noGrp="1"/>
          </p:cNvSpPr>
          <p:nvPr>
            <p:ph type="pic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3" name="Subtitle 2">
            <a:extLst>
              <a:ext uri="{7E9C2536-0EF9-454A-B71E-7C8B0540987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D974880-5458-401F-8B1D-8F0AFD24068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85825" y="2923041"/>
            <a:ext cx="5238750" cy="494945"/>
          </a:xfrm>
        </p:spPr>
        <p:txBody>
          <a:bodyPr rtlCol="0"/>
          <a:lstStyle/>
          <a:p>
            <a:r>
              <a:rPr lang="en-US" dirty="0"/>
              <a:t>Sell More of Your OWN Products and Services with </a:t>
            </a:r>
            <a:r>
              <a:rPr lang="en-US" dirty="0" err="1"/>
              <a:t>LINGA</a:t>
            </a:r>
            <a:r>
              <a:rPr lang="en-US" dirty="0"/>
              <a:t> </a:t>
            </a:r>
            <a:r>
              <a:rPr lang="en-US" cap="small" dirty="0" err="1"/>
              <a:t>R</a:t>
            </a:r>
            <a:r>
              <a:rPr lang="en-US" dirty="0" err="1"/>
              <a:t>OS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9E09B1A4-77C7-4EDB-8BA1-8DAE0851865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DF4DC1-25B0-4235-B3FE-A060B21897E1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857250" y="1394364"/>
            <a:ext cx="5238750" cy="1337138"/>
          </a:xfrm>
        </p:spPr>
        <p:txBody>
          <a:bodyPr vert="horz" rtlCol="0">
            <a:normAutofit/>
          </a:bodyPr>
          <a:lstStyle/>
          <a:p>
            <a:r>
              <a:rPr lang="en-US" dirty="0"/>
              <a:t>Sales Playbook</a:t>
            </a:r>
          </a:p>
        </p:txBody>
      </p:sp>
      <p:sp>
        <p:nvSpPr>
          <p:cNvPr id="5" name="Rectangle 4">
            <a:extLst>
              <a:ext uri="{D3D5D93D-27A9-498D-B059-B32D5028323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E809DB-AFE4-4662-8559-6F3B53250F65}"/>
              </a:ext>
            </a:extLst>
          </p:cNvPr>
          <p:cNvSpPr/>
          <p:nvPr/>
        </p:nvSpPr>
        <p:spPr>
          <a:xfrm flipV="1">
            <a:off x="885825" y="123825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  <p:pic>
        <p:nvPicPr>
          <p:cNvPr id="6" name="Picture 5">
            <a:extLst>
              <a:ext uri="{65CB13DA-9045-477F-A406-3C275BD8F7B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97CB972-1B5C-4FBC-B413-02C8320A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648900"/>
            <a:ext cx="1952615" cy="46552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4541EE9-29DC-459D-A25B-2900951CB1A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00E6D31-F24C-440D-8085-481C0098101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17991" y="1130231"/>
            <a:ext cx="2003202" cy="771382"/>
          </a:xfr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chemeClr val="bg1"/>
                </a:solidFill>
              </a:rPr>
              <a:t>Insert </a:t>
            </a:r>
            <a:r>
              <a:rPr lang="en-US" dirty="0" err="1">
                <a:solidFill>
                  <a:schemeClr val="bg1"/>
                </a:solidFill>
              </a:rPr>
              <a:t>Partner</a:t>
            </a:r>
            <a:r>
              <a:rPr lang="en-US" dirty="0">
                <a:solidFill>
                  <a:schemeClr val="bg1"/>
                </a:solidFill>
              </a:rPr>
              <a:t> Logo</a:t>
            </a:r>
          </a:p>
        </p:txBody>
      </p:sp>
    </p:spTree>
    <p:extLst>
      <p:ext uri="{107E69A5-2518-482C-81B4-843DA55A39E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0CA2138D-574E-4C7A-BABD-E6F5184915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04313B8-CFEF-4F9B-A28E-2FD8B0E91A28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 rtlCol="0"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1A36E7FC-6535-4164-9FD0-1AD033E99CB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BAD8F44-AD5B-463D-9A37-FE73151BD80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rtlCol="0"/>
          <a:lstStyle/>
          <a:p>
            <a:r>
              <a:rPr lang="en-US" dirty="0"/>
              <a:t>Leave your audience with a quick final thought that encapsulates you, your company, or this presentation.</a:t>
            </a:r>
          </a:p>
        </p:txBody>
      </p:sp>
      <p:pic>
        <p:nvPicPr>
          <p:cNvPr id="4" name="Picture Placeholder 5">
            <a:extLst>
              <a:ext uri="{780E5A14-4962-4B80-969C-73A4343DE8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E31C8E7-43C6-448A-B205-6AB7C7F1458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11453" r="11453"/>
          <a:stretch>
            <a:fillRect/>
          </a:stretch>
        </p:blipFill>
        <p:spPr>
          <a:xfrm>
            <a:off x="6419" y="7743"/>
            <a:ext cx="5944356" cy="5141950"/>
          </a:xfrm>
          <a:noFill/>
        </p:spPr>
      </p:pic>
      <p:sp>
        <p:nvSpPr>
          <p:cNvPr id="5" name="Rectangle 7">
            <a:extLst>
              <a:ext uri="{34944B08-B75B-4372-8A4F-F170A570DC3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C68D953-71F5-47D5-AB5E-9503E7BCA7C4}"/>
              </a:ext>
            </a:extLst>
          </p:cNvPr>
          <p:cNvSpPr/>
          <p:nvPr/>
        </p:nvSpPr>
        <p:spPr>
          <a:xfrm flipV="1">
            <a:off x="842297" y="1339695"/>
            <a:ext cx="752220" cy="56868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Oxygen"/>
            </a:endParaRPr>
          </a:p>
        </p:txBody>
      </p:sp>
      <p:sp>
        <p:nvSpPr>
          <p:cNvPr id="6" name="Title 5">
            <a:extLst>
              <a:ext uri="{E45D8079-A5FD-46C8-A15E-6E5EC0C4C6D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79EB5A7-C75E-4E72-8796-755C7265969F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6335878" y="2904991"/>
            <a:ext cx="2487568" cy="563908"/>
          </a:xfrm>
        </p:spPr>
        <p:txBody>
          <a:bodyPr vert="horz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7" name="Content Placeholder 6">
            <a:extLst>
              <a:ext uri="{6DB02F45-5447-487B-B8B1-E26531A7A1C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DBA6E27-EF30-4BD5-96DC-CE2CB425DC0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r>
              <a:rPr lang="en-US" dirty="0">
                <a:latin typeface="proxima-nova"/>
              </a:rPr>
              <a:t>Sales: </a:t>
            </a:r>
            <a:r>
              <a:rPr lang="en-US" dirty="0">
                <a:solidFill>
                  <a:schemeClr val="bg1"/>
                </a:solidFill>
                <a:latin typeface="proxima-nova"/>
                <a:hlinkClick r:id="rId3"/>
              </a:rPr>
              <a:t>1-800-619-5931</a:t>
            </a:r>
          </a:p>
          <a:p>
            <a:r>
              <a:rPr lang="en-US" dirty="0">
                <a:latin typeface="proxima-nova"/>
              </a:rPr>
              <a:t>Support: </a:t>
            </a:r>
            <a:r>
              <a:rPr lang="en-US" b="0" dirty="0">
                <a:solidFill>
                  <a:schemeClr val="bg1"/>
                </a:solidFill>
                <a:latin typeface="Oxygen"/>
                <a:hlinkClick r:id="rId4"/>
              </a:rPr>
              <a:t>1-833-MY-LINGA</a:t>
            </a:r>
          </a:p>
          <a:p>
            <a:r>
              <a:rPr lang="en-US" dirty="0"/>
              <a:t>Email: </a:t>
            </a:r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@LINGArOS.com</a:t>
            </a:r>
          </a:p>
        </p:txBody>
      </p:sp>
      <p:sp>
        <p:nvSpPr>
          <p:cNvPr id="8" name="Slide Number Placeholder 4">
            <a:extLst>
              <a:ext uri="{63B803D3-C48A-4E02-B032-B5A9CB7770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D693A65-4F4C-4B3F-B96C-CA491C54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21355567-2BFD-46EE-BDF9-4E2B07A157B5}" type="slidenum">
              <a:rPr/>
              <a:t>10</a:t>
            </a:fld>
            <a:endParaRPr lang="en-US" dirty="0"/>
          </a:p>
        </p:txBody>
      </p:sp>
      <p:sp>
        <p:nvSpPr>
          <p:cNvPr id="9" name="Title 8">
            <a:extLst>
              <a:ext uri="{E8252634-FFAB-4DBA-AD37-5ADD9F98585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826E7F5-A092-49D9-9883-87AF3ABC639A}"/>
              </a:ext>
            </a:extLst>
          </p:cNvPr>
          <p:cNvSpPr>
            <a:spLocks noGrp="1"/>
          </p:cNvSpPr>
          <p:nvPr>
            <p:ph type="title" idx="18"/>
          </p:nvPr>
        </p:nvSpPr>
        <p:spPr/>
        <p:txBody>
          <a:bodyPr vert="horz" rtlCol="0">
            <a:normAutofit lnSpcReduction="10000"/>
          </a:bodyPr>
          <a:lstStyle/>
          <a:p>
            <a:r>
              <a:rPr lang="en-US" dirty="0"/>
              <a:t>enjoy.</a:t>
            </a:r>
          </a:p>
        </p:txBody>
      </p:sp>
    </p:spTree>
    <p:extLst>
      <p:ext uri="{E0C22120-FA9C-4ECD-989D-3F3C18CEBA27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F10521F-184B-4254-9DEF-C775E94B34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0159A6C-D41D-43BF-B2B0-936147222AAD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 rtlCol="0"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4">
            <a:extLst>
              <a:ext uri="{15E90AF2-69E9-4072-B500-4B8EFE2CC85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63E062B-4869-490E-AC37-126F2ADB9EB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19715" y="2627480"/>
            <a:ext cx="3743601" cy="1802711"/>
          </a:xfrm>
          <a:prstGeom prst="rect">
            <a:avLst/>
          </a:prstGeom>
        </p:spPr>
        <p:txBody>
          <a:bodyPr rtlCol="0"/>
          <a:lstStyle/>
          <a:p>
            <a:r>
              <a:rPr lang="en-US" dirty="0"/>
              <a:t>How to Sell More with Us.</a:t>
            </a:r>
          </a:p>
        </p:txBody>
      </p:sp>
      <p:graphicFrame>
        <p:nvGraphicFramePr>
          <p:cNvPr id="4" name="Content Placeholder 5">
            <a:extLst>
              <a:ext uri="{7A727237-A0EE-4FA3-AC76-7A5D7966850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9FA0272-5408-4EA0-A57C-FC91BD25EDA0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762000" y="2200627"/>
          <a:ext cx="3524250" cy="2304973"/>
        </p:xfrm>
        <a:graphic>
          <a:graphicData uri="http://schemas.openxmlformats.org/drawingml/2006/table">
            <a:tbl>
              <a:tblPr firstRow="1" firstCol="1" bandCol="1">
                <a:tableStyleId>{48A5F9F1-1618-4102-9E69-23223C953BC0}</a:tableStyleId>
              </a:tblPr>
              <a:tblGrid>
                <a:gridCol w="70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75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Page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Title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5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Company Background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75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dk1"/>
                          </a:solidFill>
                          <a:latin typeface="Open Sans"/>
                        </a:rPr>
                        <a:t>Submitting Leads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75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dk1"/>
                          </a:solidFill>
                          <a:latin typeface="Oxygen"/>
                        </a:rPr>
                        <a:t>Process Steps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75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dk1"/>
                          </a:solidFill>
                          <a:latin typeface="Oxygen"/>
                        </a:rPr>
                        <a:t>Contacts and Resources</a:t>
                      </a:r>
                    </a:p>
                  </a:txBody>
                  <a:tcPr>
                    <a:lnL cmpd="sng" algn="ctr">
                      <a:noFill/>
                      <a:headEnd/>
                      <a:tailEnd/>
                    </a:lnL>
                    <a:lnR cmpd="sng" algn="ctr">
                      <a:noFill/>
                      <a:headEnd/>
                      <a:tailEnd/>
                    </a:lnR>
                    <a:lnT cmpd="sng" algn="ctr">
                      <a:noFill/>
                      <a:headEnd/>
                      <a:tailEnd/>
                    </a:lnT>
                    <a:lnB cmpd="sng" algn="ctr">
                      <a:noFill/>
                      <a:headEnd/>
                      <a:tailEnd/>
                    </a:lnB>
                    <a:solidFill>
                      <a:srgbClr val="F0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E789FFE9-739B-4197-AC98-59C1C4C9F4C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C3DFF20-486D-4D9B-8365-DBD251BE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2E35D168-F6D4-4E78-B73C-1570437F7CC1}" type="slidenum">
              <a:t>2</a:t>
            </a:fld>
            <a:endParaRPr lang="en-US" dirty="0"/>
          </a:p>
        </p:txBody>
      </p:sp>
      <p:sp>
        <p:nvSpPr>
          <p:cNvPr id="6" name="Title 5">
            <a:extLst>
              <a:ext uri="{FFF5912B-3BA2-42D7-BC86-F2FD4EC7D76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9747647-DB87-49C1-A522-862076966859}"/>
              </a:ext>
            </a:extLst>
          </p:cNvPr>
          <p:cNvSpPr>
            <a:spLocks noGrp="1"/>
          </p:cNvSpPr>
          <p:nvPr>
            <p:ph type="title" idx="16"/>
          </p:nvPr>
        </p:nvSpPr>
        <p:spPr/>
        <p:txBody>
          <a:bodyPr rtlCol="0"/>
          <a:lstStyle/>
          <a:p>
            <a:r>
              <a:rPr lang="en-US" dirty="0"/>
              <a:t>Sell More with Us!</a:t>
            </a:r>
          </a:p>
        </p:txBody>
      </p:sp>
      <p:pic>
        <p:nvPicPr>
          <p:cNvPr id="7" name="Picture Placeholder 7">
            <a:extLst>
              <a:ext uri="{71F9C651-BFFA-441F-8B6D-5CCB0CFEAB3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35F9936-A4F1-42BB-9CDF-50A874AF47D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139" r="139"/>
          <a:stretch>
            <a:fillRect/>
          </a:stretch>
        </p:blipFill>
        <p:spPr>
          <a:noFill/>
          <a:effectLst>
            <a:outerShdw blurRad="50800" dist="95250" dir="2700000">
              <a:srgbClr val="3F3F3F">
                <a:alpha val="39999"/>
              </a:srgbClr>
            </a:outerShdw>
          </a:effectLst>
        </p:spPr>
      </p:pic>
    </p:spTree>
    <p:extLst>
      <p:ext uri="{A9BC8608-CD87-4E89-9E2E-037917F4CFC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0C79DBC-208B-459D-BF20-A5206C2F7DB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2A06D5F-5A68-4901-A1EF-298BDF5662FA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411822" y="1376029"/>
            <a:ext cx="3524250" cy="758837"/>
          </a:xfrm>
        </p:spPr>
        <p:txBody>
          <a:bodyPr rtlCol="0"/>
          <a:lstStyle/>
          <a:p>
            <a:r>
              <a:rPr lang="en-US" sz="2000" dirty="0"/>
              <a:t>Company Background</a:t>
            </a:r>
          </a:p>
        </p:txBody>
      </p:sp>
      <p:sp>
        <p:nvSpPr>
          <p:cNvPr id="3" name="Content Placeholder 2">
            <a:extLst>
              <a:ext uri="{01C6ABEE-ECBB-4D72-9764-BF2F23FFE11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603AC35-F1D0-48A0-894D-6434351F5F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7135" y="2200627"/>
            <a:ext cx="3524250" cy="2304973"/>
          </a:xfrm>
        </p:spPr>
        <p:txBody>
          <a:bodyPr rtlCol="0"/>
          <a:lstStyle/>
          <a:p>
            <a:pPr lvl="0"/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4" name="Picture Placeholder 3">
            <a:extLst>
              <a:ext uri="{0BB0B0CD-67DA-4D86-B253-54350869BCA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E83D6B9-3999-497D-89E8-291C6C33E5D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26580" r="26580"/>
          <a:stretch>
            <a:fillRect/>
          </a:stretch>
        </p:blipFill>
        <p:spPr>
          <a:xfrm>
            <a:off x="5078796" y="836152"/>
            <a:ext cx="3268732" cy="3546624"/>
          </a:xfrm>
          <a:noFill/>
        </p:spPr>
      </p:pic>
      <p:sp>
        <p:nvSpPr>
          <p:cNvPr id="5" name="Slide Number Placeholder 4">
            <a:extLst>
              <a:ext uri="{69DC8B80-AB79-43B8-AB7C-F4117A1C65D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755D08-84C4-4F6B-9C20-9DD38CED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60D3BDB4-1438-48C0-B78F-ADFCDBB8D012}" type="slidenum"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DA97CD04-D0FC-4B8A-977F-4D44BB2B9D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9466753-2F14-4A8C-B47D-A85CD5EF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35" y="567337"/>
            <a:ext cx="1952615" cy="46552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B65BBB63-FF50-4098-A15A-CFE79D610A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09CDAD9-10EC-4F90-AC97-1A84ECFF3816}"/>
              </a:ext>
            </a:extLst>
          </p:cNvPr>
          <p:cNvSpPr txBox="1"/>
          <p:nvPr/>
        </p:nvSpPr>
        <p:spPr>
          <a:xfrm>
            <a:off x="408879" y="2314575"/>
            <a:ext cx="4134393" cy="2830839"/>
          </a:xfrm>
          <a:prstGeom prst="rect">
            <a:avLst/>
          </a:prstGeom>
        </p:spPr>
        <p:txBody>
          <a:bodyPr vert="horz" lIns="95250" tIns="47625" rIns="95250" bIns="47625" rtlCol="0">
            <a:noAutofit/>
          </a:bodyPr>
          <a:lstStyle/>
          <a:p>
            <a:pPr>
              <a:defRPr lang="en-US" sz="1400" dirty="0"/>
            </a:pPr>
            <a:r>
              <a:rPr lang="en-US" sz="1200" dirty="0">
                <a:solidFill>
                  <a:schemeClr val="tx1"/>
                </a:solidFill>
                <a:latin typeface="Oxygen"/>
              </a:rPr>
              <a:t>Used by restaurants and franchises all over the world, LINGA rOS® is the world’s first enterprise-ready cloud-based restaurant operating system that offers convenience, ease of use, and technology. </a:t>
            </a:r>
          </a:p>
          <a:p>
            <a:pPr>
              <a:defRPr lang="en-US" sz="1400" dirty="0"/>
            </a:pPr>
            <a:endParaRPr lang="en-US" sz="1200" dirty="0">
              <a:solidFill>
                <a:schemeClr val="tx1"/>
              </a:solidFill>
              <a:latin typeface="Oxygen"/>
            </a:endParaRPr>
          </a:p>
          <a:p>
            <a:pPr>
              <a:defRPr lang="en-US" sz="1400" dirty="0"/>
            </a:pPr>
            <a:r>
              <a:rPr lang="en-US" sz="1200" dirty="0">
                <a:solidFill>
                  <a:schemeClr val="tx1"/>
                </a:solidFill>
                <a:latin typeface="Oxygen"/>
              </a:rPr>
              <a:t>Including a set of integrations such as Point of Sale, Self-Service Kiosk, Loyalty Rewards Program, Inventory Management, Kitchen Display System, Customer Display System, Waitlist, Cloud Kitchen, Caller ID, Scheduling, &amp; Call Center, our restaurant operating system is an innovative response to the demand for a one-stop solution for restaurant owners.</a:t>
            </a:r>
          </a:p>
        </p:txBody>
      </p:sp>
    </p:spTree>
    <p:extLst>
      <p:ext uri="{E9ED67AE-81A2-482B-BE6E-A6F56D66235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Ungrp="1" noChangeAspect="1"/>
          </p:cNvGrpSpPr>
          <p:nvPr/>
        </p:nvGrpSpPr>
        <p:grpSpPr>
          <a:xfrm>
            <a:off x="758825" y="2343150"/>
            <a:ext cx="1536700" cy="1381125"/>
            <a:chOff x="758825" y="2343150"/>
            <a:chExt cx="1536700" cy="1381125"/>
          </a:xfrm>
        </p:grpSpPr>
        <p:pic>
          <p:nvPicPr>
            <p:cNvPr id="2" name="Content Placeholder 2">
              <a:extLst>
                <a:ext uri="{BF2D3EFE-207F-4865-B269-9E7298B02C96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351A66E-E93D-47AE-B861-40648F7090F8}"/>
                </a:ext>
              </a:extLst>
            </p:cNvPr>
            <p:cNvPicPr>
              <a:picLocks noGrp="1" noChangeAspect="1" noMove="1"/>
            </p:cNvPicPr>
            <p:nvPr/>
          </p:nvPicPr>
          <p:blipFill>
            <a:blip r:embed="rId2"/>
            <a:srcRect l="12820" r="12820"/>
            <a:stretch>
              <a:fillRect/>
            </a:stretch>
          </p:blipFill>
          <p:spPr>
            <a:xfrm>
              <a:off x="758825" y="2343150"/>
              <a:ext cx="1536700" cy="1381125"/>
            </a:xfrm>
            <a:prstGeom prst="rect">
              <a:avLst/>
            </a:prstGeom>
            <a:noFill/>
          </p:spPr>
        </p:pic>
        <p:grpSp>
          <p:nvGrpSpPr>
            <p:cNvPr id="4" name="Group 3"/>
            <p:cNvGrpSpPr>
              <a:grpSpLocks noUngrp="1" noSelect="1" noChangeAspect="1"/>
            </p:cNvGrpSpPr>
            <p:nvPr/>
          </p:nvGrpSpPr>
          <p:grpSpPr>
            <a:xfrm>
              <a:off x="758825" y="3586165"/>
              <a:ext cx="1536700" cy="138110"/>
              <a:chOff x="758825" y="3586165"/>
              <a:chExt cx="1536700" cy="13811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825" y="3586165"/>
                <a:ext cx="138110" cy="13811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>
                <a:spLocks noTextEdit="1"/>
              </p:cNvSpPr>
              <p:nvPr/>
            </p:nvSpPr>
            <p:spPr>
              <a:xfrm>
                <a:off x="896935" y="3586165"/>
                <a:ext cx="1398590" cy="138110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</p:spPr>
            <p:txBody>
              <a:bodyPr wrap="square" rtlCol="0">
                <a:normAutofit/>
              </a:bodyPr>
              <a:lstStyle/>
              <a:p>
                <a:pPr algn="l"/>
                <a:r>
                  <a:rPr lang="en-US" sz="3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Photo by Scott Graham - Creative Commons null</a:t>
                </a:r>
                <a:endParaRPr lang="en-US" dirty="0"/>
              </a:p>
            </p:txBody>
          </p:sp>
        </p:grpSp>
      </p:grpSp>
      <p:grpSp>
        <p:nvGrpSpPr>
          <p:cNvPr id="8" name="Group 7"/>
          <p:cNvGrpSpPr>
            <a:grpSpLocks noUngrp="1" noChangeAspect="1"/>
          </p:cNvGrpSpPr>
          <p:nvPr/>
        </p:nvGrpSpPr>
        <p:grpSpPr>
          <a:xfrm>
            <a:off x="2809875" y="2343150"/>
            <a:ext cx="1492249" cy="1381125"/>
            <a:chOff x="2809875" y="2343150"/>
            <a:chExt cx="1492249" cy="1381125"/>
          </a:xfrm>
        </p:grpSpPr>
        <p:pic>
          <p:nvPicPr>
            <p:cNvPr id="7" name="Picture Placeholder 4">
              <a:extLst>
                <a:ext uri="{C0555122-CBEF-49BE-9EB0-2D59684356DD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A7B5B1D-D078-4661-BB9A-49D7B0026EE0}"/>
                </a:ext>
              </a:extLst>
            </p:cNvPr>
            <p:cNvPicPr>
              <a:picLocks noGrp="1" noChangeAspect="1" noMove="1"/>
            </p:cNvPicPr>
            <p:nvPr/>
          </p:nvPicPr>
          <p:blipFill>
            <a:blip r:embed="rId4"/>
            <a:srcRect l="19637" r="19637"/>
            <a:stretch>
              <a:fillRect/>
            </a:stretch>
          </p:blipFill>
          <p:spPr>
            <a:xfrm>
              <a:off x="2809875" y="2343150"/>
              <a:ext cx="1492249" cy="1381125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>
              <a:grpSpLocks noUngrp="1" noSelect="1" noChangeAspect="1"/>
            </p:cNvGrpSpPr>
            <p:nvPr/>
          </p:nvGrpSpPr>
          <p:grpSpPr>
            <a:xfrm>
              <a:off x="2809875" y="3586165"/>
              <a:ext cx="1492249" cy="138110"/>
              <a:chOff x="2809875" y="3586165"/>
              <a:chExt cx="1492249" cy="13811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9875" y="3586165"/>
                <a:ext cx="138110" cy="13811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>
                <a:spLocks noTextEdit="1"/>
              </p:cNvSpPr>
              <p:nvPr/>
            </p:nvSpPr>
            <p:spPr>
              <a:xfrm>
                <a:off x="2947985" y="3586165"/>
                <a:ext cx="1354139" cy="138110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</p:spPr>
            <p:txBody>
              <a:bodyPr wrap="square" rtlCol="0">
                <a:normAutofit/>
              </a:bodyPr>
              <a:lstStyle/>
              <a:p>
                <a:pPr algn="l"/>
                <a:r>
                  <a:rPr lang="en-US" sz="3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Photo by Gabriel Gonzalez - Creative Commons null</a:t>
                </a:r>
                <a:endParaRPr lang="en-US" dirty="0"/>
              </a:p>
            </p:txBody>
          </p:sp>
        </p:grpSp>
      </p:grpSp>
      <p:grpSp>
        <p:nvGrpSpPr>
          <p:cNvPr id="13" name="Group 12"/>
          <p:cNvGrpSpPr>
            <a:grpSpLocks noUngrp="1" noChangeAspect="1"/>
          </p:cNvGrpSpPr>
          <p:nvPr/>
        </p:nvGrpSpPr>
        <p:grpSpPr>
          <a:xfrm>
            <a:off x="4832350" y="2343150"/>
            <a:ext cx="1514475" cy="1381125"/>
            <a:chOff x="4832350" y="2343150"/>
            <a:chExt cx="1514475" cy="1381125"/>
          </a:xfrm>
        </p:grpSpPr>
        <p:pic>
          <p:nvPicPr>
            <p:cNvPr id="12" name="Picture Placeholder 5">
              <a:extLst>
                <a:ext uri="{643B3C89-97A5-4A20-BA56-1FEA6BAFFBB7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D498210-2677-49AA-92C2-0327868C9EF2}"/>
                </a:ext>
              </a:extLst>
            </p:cNvPr>
            <p:cNvPicPr>
              <a:picLocks noGrp="1" noChangeAspect="1" noMove="1"/>
            </p:cNvPicPr>
            <p:nvPr/>
          </p:nvPicPr>
          <p:blipFill>
            <a:blip r:embed="rId5"/>
            <a:srcRect t="18926" b="18926"/>
            <a:stretch>
              <a:fillRect/>
            </a:stretch>
          </p:blipFill>
          <p:spPr>
            <a:xfrm>
              <a:off x="4832350" y="2343150"/>
              <a:ext cx="1514475" cy="1381125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>
              <a:grpSpLocks noUngrp="1" noSelect="1" noChangeAspect="1"/>
            </p:cNvGrpSpPr>
            <p:nvPr/>
          </p:nvGrpSpPr>
          <p:grpSpPr>
            <a:xfrm>
              <a:off x="4832350" y="3586165"/>
              <a:ext cx="1514475" cy="138110"/>
              <a:chOff x="4832350" y="3586165"/>
              <a:chExt cx="1514475" cy="13811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2350" y="3586165"/>
                <a:ext cx="138110" cy="138110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>
                <a:spLocks noTextEdit="1"/>
              </p:cNvSpPr>
              <p:nvPr/>
            </p:nvSpPr>
            <p:spPr>
              <a:xfrm>
                <a:off x="4970460" y="3586165"/>
                <a:ext cx="1376365" cy="138110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</p:spPr>
            <p:txBody>
              <a:bodyPr wrap="square" rtlCol="0">
                <a:normAutofit/>
              </a:bodyPr>
              <a:lstStyle/>
              <a:p>
                <a:pPr algn="l"/>
                <a:r>
                  <a:rPr lang="en-US" sz="3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Photo by Florian Klauer - Creative Commons null</a:t>
                </a:r>
                <a:endParaRPr lang="en-US" dirty="0"/>
              </a:p>
            </p:txBody>
          </p:sp>
        </p:grpSp>
      </p:grpSp>
      <p:grpSp>
        <p:nvGrpSpPr>
          <p:cNvPr id="18" name="Group 17"/>
          <p:cNvGrpSpPr>
            <a:grpSpLocks noUngrp="1" noChangeAspect="1"/>
          </p:cNvGrpSpPr>
          <p:nvPr/>
        </p:nvGrpSpPr>
        <p:grpSpPr>
          <a:xfrm>
            <a:off x="6867525" y="2343150"/>
            <a:ext cx="1514475" cy="1381125"/>
            <a:chOff x="6867525" y="2343150"/>
            <a:chExt cx="1514475" cy="1381125"/>
          </a:xfrm>
        </p:grpSpPr>
        <p:pic>
          <p:nvPicPr>
            <p:cNvPr id="17" name="Picture Placeholder 6">
              <a:extLst>
                <a:ext uri="{0176C7AB-1213-4EB4-B010-BC3F31671B10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B80E4F-C3BC-4E16-A03B-6A88A79586B0}"/>
                </a:ext>
              </a:extLst>
            </p:cNvPr>
            <p:cNvPicPr>
              <a:picLocks noGrp="1" noChangeAspect="1" noMove="1"/>
            </p:cNvPicPr>
            <p:nvPr/>
          </p:nvPicPr>
          <p:blipFill>
            <a:blip r:embed="rId6"/>
            <a:srcRect t="19602" b="19602"/>
            <a:stretch>
              <a:fillRect/>
            </a:stretch>
          </p:blipFill>
          <p:spPr>
            <a:xfrm>
              <a:off x="6867525" y="2343150"/>
              <a:ext cx="1514475" cy="1381125"/>
            </a:xfrm>
            <a:prstGeom prst="rect">
              <a:avLst/>
            </a:prstGeom>
            <a:noFill/>
          </p:spPr>
        </p:pic>
        <p:grpSp>
          <p:nvGrpSpPr>
            <p:cNvPr id="19" name="Group 18"/>
            <p:cNvGrpSpPr>
              <a:grpSpLocks noUngrp="1" noSelect="1" noChangeAspect="1"/>
            </p:cNvGrpSpPr>
            <p:nvPr/>
          </p:nvGrpSpPr>
          <p:grpSpPr>
            <a:xfrm>
              <a:off x="6867525" y="3586165"/>
              <a:ext cx="1514475" cy="138110"/>
              <a:chOff x="6867525" y="3586165"/>
              <a:chExt cx="1514475" cy="13811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7525" y="3586165"/>
                <a:ext cx="138110" cy="138110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>
                <a:spLocks noTextEdit="1"/>
              </p:cNvSpPr>
              <p:nvPr/>
            </p:nvSpPr>
            <p:spPr>
              <a:xfrm>
                <a:off x="7005635" y="3586165"/>
                <a:ext cx="1376365" cy="138110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</p:spPr>
            <p:txBody>
              <a:bodyPr wrap="square" rtlCol="0">
                <a:normAutofit/>
              </a:bodyPr>
              <a:lstStyle/>
              <a:p>
                <a:pPr algn="l"/>
                <a:r>
                  <a:rPr lang="en-US" sz="3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Photo by krakenimages - Creative Commons null</a:t>
                </a:r>
                <a:endParaRPr lang="en-US" dirty="0"/>
              </a:p>
            </p:txBody>
          </p:sp>
        </p:grpSp>
      </p:grpSp>
      <p:sp>
        <p:nvSpPr>
          <p:cNvPr id="22" name="Title 7">
            <a:extLst>
              <a:ext uri="{654BF81F-B680-4F43-93D1-0BD2D3CC8AA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0D874C7-9D86-4A30-9CA6-F6CFE40F368F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 rtlCol="0"/>
          <a:lstStyle/>
          <a:p>
            <a:r>
              <a:rPr lang="en-US" dirty="0"/>
              <a:t>Step by Step</a:t>
            </a:r>
          </a:p>
        </p:txBody>
      </p:sp>
      <p:sp>
        <p:nvSpPr>
          <p:cNvPr id="23" name="Title 22">
            <a:extLst>
              <a:ext uri="{F85BB7AF-CBAC-4067-87F6-3264D753A55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BE022CA-1E59-40A7-8992-2C1FA76647F1}"/>
              </a:ext>
            </a:extLst>
          </p:cNvPr>
          <p:cNvSpPr>
            <a:spLocks noGrp="1"/>
          </p:cNvSpPr>
          <p:nvPr>
            <p:ph type="title" idx="26"/>
          </p:nvPr>
        </p:nvSpPr>
        <p:spPr/>
        <p:txBody>
          <a:bodyPr rtlCol="0"/>
          <a:lstStyle/>
          <a:p>
            <a:r>
              <a:rPr lang="en-US" dirty="0"/>
              <a:t>The Sales Process.</a:t>
            </a:r>
          </a:p>
        </p:txBody>
      </p:sp>
      <p:sp>
        <p:nvSpPr>
          <p:cNvPr id="24" name="Content Placeholder 2">
            <a:extLst>
              <a:ext uri="{FBBC2ECD-BFFA-4C91-A99C-1266B681F94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0921976-C8D3-4864-B09B-7BCB11ABA0F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rtlCol="0"/>
          <a:lstStyle/>
          <a:p>
            <a:r>
              <a:rPr lang="en-US" cap="small" dirty="0"/>
              <a:t>Protects You and Your Book of Business.</a:t>
            </a:r>
          </a:p>
        </p:txBody>
      </p:sp>
      <p:sp>
        <p:nvSpPr>
          <p:cNvPr id="25" name="Content Placeholder 9">
            <a:extLst>
              <a:ext uri="{BC987D06-A3BA-4CC1-8A66-B6906D2409C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4C21AAC-7EA1-4D32-9E10-8923EAEB2D2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r>
              <a:rPr lang="en-US" cap="small" dirty="0"/>
              <a:t>Book it Directly With Your Sales Rep or through the Website.</a:t>
            </a:r>
          </a:p>
          <a:p>
            <a:r>
              <a:rPr lang="en-US" cap="small" dirty="0"/>
              <a:t>Plan to attend.</a:t>
            </a:r>
          </a:p>
        </p:txBody>
      </p:sp>
      <p:sp>
        <p:nvSpPr>
          <p:cNvPr id="26" name="Content Placeholder 10">
            <a:extLst>
              <a:ext uri="{F4F1DF01-87DF-4FB6-B761-7586F3CA854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B341536-A66B-4789-B940-F835E0159B2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rtlCol="0"/>
          <a:lstStyle/>
          <a:p>
            <a:r>
              <a:rPr lang="en-US" cap="all" dirty="0" err="1"/>
              <a:t>LINGA</a:t>
            </a:r>
            <a:r>
              <a:rPr lang="en-US" cap="small" dirty="0"/>
              <a:t> Sales Rep will Create the quote with all equipment and subscriptions.</a:t>
            </a:r>
          </a:p>
        </p:txBody>
      </p:sp>
      <p:sp>
        <p:nvSpPr>
          <p:cNvPr id="27" name="Content Placeholder 11">
            <a:extLst>
              <a:ext uri="{CD747439-852E-469D-87EB-0036D08522E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303E12-9DA5-4859-AA48-5AB14A4E27E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r>
              <a:rPr lang="en-US" cap="small" dirty="0"/>
              <a:t>Follow up with your merchant contacts frequently until the deal is closed.</a:t>
            </a:r>
          </a:p>
        </p:txBody>
      </p:sp>
      <p:sp>
        <p:nvSpPr>
          <p:cNvPr id="28" name="Marcador de Posição do Texto 17">
            <a:extLst>
              <a:ext uri="{54D21AC4-0EFC-49F6-BA97-7D0C349B82B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13CD00-BEE6-47D0-97E1-F429E04ABEA8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 vert="horz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Register Your Lead</a:t>
            </a:r>
          </a:p>
        </p:txBody>
      </p:sp>
      <p:sp>
        <p:nvSpPr>
          <p:cNvPr id="29" name="Marcador de Posição do Texto 17">
            <a:extLst>
              <a:ext uri="{24A55569-BDB2-47B2-B34F-759D2C2BE96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3AFDDA7-5495-435C-828C-8D995C5DE166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 vert="horz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Book a DEMO</a:t>
            </a:r>
          </a:p>
        </p:txBody>
      </p:sp>
      <p:sp>
        <p:nvSpPr>
          <p:cNvPr id="30" name="Marcador de Posição do Texto 17">
            <a:extLst>
              <a:ext uri="{8C6E3F38-814D-498C-8951-C6519A57BAD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2553778-F59D-4A67-A171-B2042DA425ED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 vert="horz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Quote</a:t>
            </a:r>
          </a:p>
        </p:txBody>
      </p:sp>
      <p:sp>
        <p:nvSpPr>
          <p:cNvPr id="31" name="Marcador de Posição do Texto 17">
            <a:extLst>
              <a:ext uri="{9C117D14-CA74-4024-ACB6-D26976BB7AB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46CEDC5-252A-44F0-8E68-9FEE892C58D9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 vert="horz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Follow Up to Close</a:t>
            </a:r>
          </a:p>
        </p:txBody>
      </p:sp>
      <p:sp>
        <p:nvSpPr>
          <p:cNvPr id="32" name="Slide Number Placeholder 4">
            <a:extLst>
              <a:ext uri="{4B69A069-3F54-410D-86AD-B87A41C1A2A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0EEA6D2-756A-4E47-AB92-4E8FC8FD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D505FBA9-C82C-4FE1-8107-DE814594C93A}" type="slidenum">
              <a:t>4</a:t>
            </a:fld>
            <a:endParaRPr lang="en-US" dirty="0"/>
          </a:p>
        </p:txBody>
      </p:sp>
    </p:spTree>
    <p:extLst>
      <p:ext uri="{6C40AA68-394E-4EA3-AF26-057539D8B1E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95D8FBA-3B36-4DE8-A365-50EA9BAC302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B6DC9F3-32FD-49F6-A5B0-858403886FBA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3320500" y="6454292"/>
            <a:ext cx="3316757" cy="304800"/>
          </a:xfrm>
        </p:spPr>
        <p:txBody>
          <a:bodyPr rtlCol="0"/>
          <a:lstStyle/>
          <a:p>
            <a:r>
              <a:rPr lang="en-US" dirty="0" err="1"/>
              <a:t>brandnme</a:t>
            </a:r>
            <a:r>
              <a:rPr lang="en-US" dirty="0"/>
              <a:t>.</a:t>
            </a:r>
          </a:p>
        </p:txBody>
      </p:sp>
      <p:sp>
        <p:nvSpPr>
          <p:cNvPr id="3" name="Marcador de Posição do Texto 9">
            <a:extLst>
              <a:ext uri="{8681E70B-E677-48ED-BE46-F33478ACB78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D30F1AA-B6AA-4971-9637-A8C5AA976E4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03746" y="2491749"/>
            <a:ext cx="4000500" cy="3619024"/>
          </a:xfrm>
        </p:spPr>
        <p:txBody>
          <a:bodyPr rtlCol="0"/>
          <a:lstStyle/>
          <a:p>
            <a:r>
              <a:rPr lang="en-US" dirty="0"/>
              <a:t>Submit a Lead</a:t>
            </a:r>
          </a:p>
        </p:txBody>
      </p:sp>
      <p:sp>
        <p:nvSpPr>
          <p:cNvPr id="4" name="Slide Number Placeholder 4">
            <a:extLst>
              <a:ext uri="{E2EDD1E4-8515-434A-87FF-1D7C95EEAE5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D0B77CD-EBEF-4F94-BEB0-16A1B4749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6F1A9869-76E2-465A-BAF9-140A76022BBA}" type="slidenum"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9A701A7C-E2E8-4947-A1C9-894F88DE81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F4CB812-2E9B-401B-9332-2241AFC2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258" y="296475"/>
            <a:ext cx="1952615" cy="46552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07D230B-AE5B-4AD7-8905-7A10FFAFE5F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546CDF7-C35C-4BB6-AF92-86749708C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" y="424662"/>
            <a:ext cx="5277564" cy="3068726"/>
          </a:xfrm>
          <a:prstGeom prst="rect">
            <a:avLst/>
          </a:prstGeom>
          <a:noFill/>
          <a:effectLst>
            <a:outerShdw blurRad="50800" dist="95250" dir="2700000">
              <a:srgbClr val="3F3F3F">
                <a:alpha val="39999"/>
              </a:srgbClr>
            </a:outerShdw>
          </a:effectLst>
        </p:spPr>
      </p:pic>
      <p:sp>
        <p:nvSpPr>
          <p:cNvPr id="7" name="TextBox 6">
            <a:extLst>
              <a:ext uri="{6C211258-CADD-4C33-98C2-C6D1CA34793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34726F2-FEAC-4015-B5F3-2812D1079C32}"/>
              </a:ext>
            </a:extLst>
          </p:cNvPr>
          <p:cNvSpPr txBox="1">
            <a:spLocks noGrp="1"/>
          </p:cNvSpPr>
          <p:nvPr/>
        </p:nvSpPr>
        <p:spPr>
          <a:xfrm>
            <a:off x="6371167" y="1135970"/>
            <a:ext cx="2497807" cy="711412"/>
          </a:xfrm>
          <a:prstGeom prst="rect">
            <a:avLst/>
          </a:prstGeom>
        </p:spPr>
        <p:txBody>
          <a:bodyPr rtlCol="0"/>
          <a:lstStyle/>
          <a:p>
            <a:r>
              <a:rPr lang="en-US" sz="1600" b="1" dirty="0">
                <a:latin typeface="+mj-lt"/>
              </a:rPr>
              <a:t>Submit Your Lead</a:t>
            </a:r>
          </a:p>
          <a:p>
            <a:endParaRPr lang="en-US" sz="1600" b="1" dirty="0">
              <a:latin typeface="+mj-lt"/>
            </a:endParaRPr>
          </a:p>
          <a:p>
            <a:r>
              <a:rPr lang="en-US" sz="1600" b="0" dirty="0">
                <a:latin typeface="Lato"/>
              </a:rPr>
              <a:t>1. </a:t>
            </a:r>
            <a:r>
              <a:rPr lang="en-US" sz="1600" b="1" dirty="0">
                <a:latin typeface="Calibri Light"/>
              </a:rPr>
              <a:t>Submit</a:t>
            </a:r>
            <a:r>
              <a:rPr lang="en-US" sz="1600" b="0" dirty="0">
                <a:latin typeface="Calibri Light"/>
              </a:rPr>
              <a:t> your lead: internally to (your person</a:t>
            </a:r>
            <a:r>
              <a:rPr lang="en-US" sz="1600" b="0" dirty="0" err="1">
                <a:latin typeface="Calibri Light"/>
              </a:rPr>
              <a:t>)</a:t>
            </a:r>
          </a:p>
          <a:p>
            <a:r>
              <a:rPr lang="en-US" sz="1600" b="0" dirty="0">
                <a:latin typeface="Calibri Light"/>
              </a:rPr>
              <a:t>       </a:t>
            </a:r>
          </a:p>
          <a:p>
            <a:r>
              <a:rPr lang="en-US" sz="1600" b="1" dirty="0">
                <a:latin typeface="Calibri Light"/>
              </a:rPr>
              <a:t>2. Protect</a:t>
            </a:r>
            <a:r>
              <a:rPr lang="en-US" sz="1600" b="0" dirty="0">
                <a:latin typeface="Calibri Light"/>
              </a:rPr>
              <a:t> your lead: submit to </a:t>
            </a:r>
            <a:r>
              <a:rPr lang="en-US" sz="1600" b="0" dirty="0" err="1">
                <a:latin typeface="Calibri Light"/>
              </a:rPr>
              <a:t>LINGA</a:t>
            </a:r>
          </a:p>
          <a:p>
            <a:r>
              <a:rPr lang="en-US" sz="1600" b="0" dirty="0">
                <a:latin typeface="Calibri Light"/>
              </a:rPr>
              <a:t> </a:t>
            </a:r>
          </a:p>
          <a:p>
            <a:r>
              <a:rPr lang="en-US" sz="1600" b="1" dirty="0">
                <a:latin typeface="Calibri Light"/>
              </a:rPr>
              <a:t>3</a:t>
            </a:r>
            <a:r>
              <a:rPr lang="en-US" sz="1600" b="0" dirty="0">
                <a:latin typeface="Calibri Light"/>
              </a:rPr>
              <a:t>. Enter the Required Merchant Info </a:t>
            </a:r>
          </a:p>
          <a:p>
            <a:pPr lvl="2"/>
            <a:endParaRPr lang="en-US" sz="1600" b="0" dirty="0">
              <a:latin typeface="Calibri Light"/>
            </a:endParaRPr>
          </a:p>
        </p:txBody>
      </p:sp>
      <p:pic>
        <p:nvPicPr>
          <p:cNvPr id="8" name="Picture 7">
            <a:extLst>
              <a:ext uri="{D8621101-9B2C-4FB8-91EC-5AF7DD8E1BC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B1ACE62-6F33-48BE-BE98-0B8AAB957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809" y="2168718"/>
            <a:ext cx="2884008" cy="2812066"/>
          </a:xfrm>
          <a:prstGeom prst="rect">
            <a:avLst/>
          </a:prstGeom>
          <a:noFill/>
          <a:ln w="28575" cap="flat">
            <a:noFill/>
            <a:prstDash val="solid"/>
            <a:round/>
          </a:ln>
          <a:effectLst>
            <a:outerShdw blurRad="50800" dist="95250" dir="2700000">
              <a:srgbClr val="3F3F3F">
                <a:alpha val="39999"/>
              </a:srgbClr>
            </a:outerShdw>
            <a:reflection stA="48000" endA="300" endPos="35000" dir="5400000" sy="-100000" algn="bl" rotWithShape="0"/>
          </a:effectLst>
        </p:spPr>
      </p:pic>
      <p:sp>
        <p:nvSpPr>
          <p:cNvPr id="9" name="TextBox 8">
            <a:extLst>
              <a:ext uri="{A09724FB-1BB9-4BB9-A737-8081ED9E8DE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499333D-B055-4C7E-861E-DBAE4B929845}"/>
              </a:ext>
            </a:extLst>
          </p:cNvPr>
          <p:cNvSpPr txBox="1"/>
          <p:nvPr/>
        </p:nvSpPr>
        <p:spPr>
          <a:xfrm>
            <a:off x="7287358" y="3719979"/>
            <a:ext cx="1302515" cy="975053"/>
          </a:xfrm>
          <a:prstGeom prst="wedgeEllipseCallout">
            <a:avLst>
              <a:gd name="adj1" fmla="val -40076"/>
              <a:gd name="adj2" fmla="val 61764"/>
            </a:avLst>
          </a:prstGeom>
          <a:solidFill>
            <a:srgbClr val="FFFFFF"/>
          </a:solidFill>
          <a:ln w="25400" cap="flat">
            <a:solidFill>
              <a:srgbClr val="BFBFBF"/>
            </a:solidFill>
            <a:prstDash val="solid"/>
            <a:round/>
          </a:ln>
          <a:effectLst>
            <a:outerShdw blurRad="50800" dist="95250" dir="2700000">
              <a:srgbClr val="3F3F3F">
                <a:alpha val="39999"/>
              </a:srgbClr>
            </a:outerShdw>
          </a:effectLst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300" dirty="0"/>
            </a:pPr>
            <a:r>
              <a:rPr lang="en-US" dirty="0">
                <a:solidFill>
                  <a:srgbClr val="000000"/>
                </a:solidFill>
              </a:rPr>
              <a:t>Why Do I Need to Do This?</a:t>
            </a:r>
          </a:p>
        </p:txBody>
      </p:sp>
      <p:sp>
        <p:nvSpPr>
          <p:cNvPr id="10" name="TextBox 9">
            <a:extLst>
              <a:ext uri="{C18FCAC3-DC2C-434A-AF4D-871B8B14453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3447962-053F-4669-86C0-8C9C0C412AA1}"/>
              </a:ext>
            </a:extLst>
          </p:cNvPr>
          <p:cNvSpPr txBox="1"/>
          <p:nvPr/>
        </p:nvSpPr>
        <p:spPr>
          <a:xfrm>
            <a:off x="316096" y="3946922"/>
            <a:ext cx="2290276" cy="399973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BFBFBF"/>
            </a:solidFill>
            <a:prstDash val="solid"/>
            <a:round/>
          </a:ln>
          <a:effectLst>
            <a:outerShdw blurRad="50800" dist="95250" dir="2700000">
              <a:srgbClr val="3F3F3F">
                <a:alpha val="39999"/>
              </a:srgbClr>
            </a:outerShdw>
          </a:effectLst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000" dirty="0">
                <a:solidFill>
                  <a:srgbClr val="000000"/>
                </a:solidFill>
              </a:rPr>
              <a:t>https://www.</a:t>
            </a:r>
            <a:r>
              <a:rPr lang="en-US" sz="1000" dirty="0" err="1">
                <a:solidFill>
                  <a:srgbClr val="000000"/>
                </a:solidFill>
              </a:rPr>
              <a:t>lingaros</a:t>
            </a:r>
            <a:r>
              <a:rPr lang="en-US" sz="1000" dirty="0">
                <a:solidFill>
                  <a:srgbClr val="000000"/>
                </a:solidFill>
              </a:rPr>
              <a:t>.com/partners/partner-portal/</a:t>
            </a:r>
          </a:p>
        </p:txBody>
      </p:sp>
    </p:spTree>
    <p:extLst>
      <p:ext uri="{D6D35E2C-38DF-4242-92C2-4C3361408E07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CB9F8A9-3E5E-4F2A-927A-2FB369E7E67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3B8F96B-8EC0-4D1B-A306-ED9F8FC9B991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931373" y="287197"/>
            <a:ext cx="7620000" cy="857250"/>
          </a:xfrm>
        </p:spPr>
        <p:txBody>
          <a:bodyPr rtlCol="0"/>
          <a:lstStyle/>
          <a:p>
            <a:r>
              <a:rPr lang="en-US" dirty="0"/>
              <a:t>Lead Engagement from </a:t>
            </a:r>
            <a:r>
              <a:rPr lang="en-US" dirty="0" err="1"/>
              <a:t>LIN</a:t>
            </a:r>
            <a:r>
              <a:rPr lang="en-US" dirty="0" err="1">
                <a:solidFill>
                  <a:schemeClr val="bg1"/>
                </a:solidFill>
              </a:rPr>
              <a:t>GA</a:t>
            </a:r>
          </a:p>
        </p:txBody>
      </p:sp>
      <p:sp>
        <p:nvSpPr>
          <p:cNvPr id="3" name="Content Placeholder 4">
            <a:extLst>
              <a:ext uri="{E1615FF4-8B4E-495D-9BB7-3D4FE5F3DF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9925E09-9393-4B33-9EF0-8FD92AB7C01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62000" y="2769755"/>
            <a:ext cx="3128467" cy="1526066"/>
          </a:xfrm>
        </p:spPr>
        <p:txBody>
          <a:bodyPr vert="horz" rtlCol="0">
            <a:noAutofit/>
          </a:bodyPr>
          <a:lstStyle/>
          <a:p>
            <a:pPr lvl="0"/>
            <a:r>
              <a:rPr lang="en-US" b="0" dirty="0">
                <a:latin typeface="Oxygen"/>
              </a:rPr>
              <a:t>Once the Lead is approved the referring sales representative will receive an email from </a:t>
            </a:r>
            <a:r>
              <a:rPr lang="en-US" b="0" dirty="0" err="1">
                <a:latin typeface="Oxygen"/>
              </a:rPr>
              <a:t>LINGA</a:t>
            </a:r>
            <a:r>
              <a:rPr lang="en-US" b="0" dirty="0">
                <a:latin typeface="Oxygen"/>
              </a:rPr>
              <a:t>.</a:t>
            </a:r>
          </a:p>
          <a:p>
            <a:pPr lvl="0"/>
            <a:endParaRPr lang="en-US" b="0" dirty="0">
              <a:latin typeface="Oxygen"/>
            </a:endParaRPr>
          </a:p>
          <a:p>
            <a:pPr lvl="0"/>
            <a:r>
              <a:rPr lang="en-US" b="0" dirty="0">
                <a:latin typeface="Oxygen"/>
              </a:rPr>
              <a:t>Your lead is now protected from being called on by the </a:t>
            </a:r>
            <a:r>
              <a:rPr lang="en-US" b="0" dirty="0" err="1">
                <a:latin typeface="Oxygen"/>
              </a:rPr>
              <a:t>LINGA</a:t>
            </a:r>
            <a:r>
              <a:rPr lang="en-US" b="0" dirty="0">
                <a:latin typeface="Oxygen"/>
              </a:rPr>
              <a:t> direct sales team.</a:t>
            </a:r>
          </a:p>
        </p:txBody>
      </p:sp>
      <p:sp>
        <p:nvSpPr>
          <p:cNvPr id="4" name="Title 3">
            <a:extLst>
              <a:ext uri="{660024F7-60F0-4FB7-AD09-57080BAA543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5DB93E2-1CB7-4215-831D-797CAD643008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 rtlCol="0"/>
          <a:lstStyle/>
          <a:p>
            <a:r>
              <a:rPr lang="en-US" dirty="0"/>
              <a:t>Our Promise to Follow Up</a:t>
            </a:r>
          </a:p>
        </p:txBody>
      </p:sp>
      <p:sp>
        <p:nvSpPr>
          <p:cNvPr id="5" name="Title 4">
            <a:extLst>
              <a:ext uri="{F4AF92B8-A2E6-4198-8D1F-7CD1B3022CF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2AE9131-8ABA-4291-9DD8-B32AA074C5A9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4968668" y="1709308"/>
            <a:ext cx="3582705" cy="495300"/>
          </a:xfrm>
        </p:spPr>
        <p:txBody>
          <a:bodyPr rtlCol="0"/>
          <a:lstStyle/>
          <a:p>
            <a:r>
              <a:rPr lang="en-US" dirty="0"/>
              <a:t>Your Notification</a:t>
            </a:r>
          </a:p>
        </p:txBody>
      </p:sp>
      <p:sp>
        <p:nvSpPr>
          <p:cNvPr id="6" name="Slide Number Placeholder 4">
            <a:extLst>
              <a:ext uri="{F61E59D6-70B2-4038-8B8E-5DA595B3E37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15D5EB1-DED9-4EF9-B4A3-35F6C039B945}"/>
              </a:ext>
            </a:extLst>
          </p:cNvPr>
          <p:cNvSpPr>
            <a:spLocks noGrp="1"/>
          </p:cNvSpPr>
          <p:nvPr>
            <p:ph type="sldNum" sz="quarter" idx="1"/>
          </p:nvPr>
        </p:nvSpPr>
        <p:spPr/>
        <p:txBody>
          <a:bodyPr vert="horz" rtlCol="0"/>
          <a:lstStyle>
            <a:lvl1pPr lvl="0">
              <a:defRPr lang="en-US" dirty="0">
                <a:solidFill>
                  <a:schemeClr val="bg1"/>
                </a:solidFill>
                <a:latin typeface="Oxygen"/>
              </a:defRPr>
            </a:lvl1pPr>
          </a:lstStyle>
          <a:p>
            <a:fld id="{EAE0EB51-39EF-4AA5-8788-31426601DB91}" type="slidenum"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2CD8255F-F27B-4910-8192-193B04B33D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1ED7C04-DEBF-4D83-9324-E822B543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668" y="2190750"/>
            <a:ext cx="3490598" cy="2796721"/>
          </a:xfrm>
          <a:prstGeom prst="rect">
            <a:avLst/>
          </a:prstGeom>
          <a:noFill/>
        </p:spPr>
      </p:pic>
    </p:spTree>
    <p:extLst>
      <p:ext uri="{E239370B-DFF6-420C-87C3-42822726693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Ungrp="1" noChangeAspect="1"/>
          </p:cNvGrpSpPr>
          <p:nvPr/>
        </p:nvGrpSpPr>
        <p:grpSpPr>
          <a:xfrm>
            <a:off x="194323" y="202638"/>
            <a:ext cx="8756901" cy="4738223"/>
            <a:chOff x="194323" y="202638"/>
            <a:chExt cx="8756901" cy="4738223"/>
          </a:xfrm>
        </p:grpSpPr>
        <p:pic>
          <p:nvPicPr>
            <p:cNvPr id="2" name="Picture Placeholder 1">
              <a:extLst>
                <a:ext uri="{1CC8C35C-9553-48A5-91AC-84C422955AAB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F75276-48D7-4A92-B4AF-7AEB3825D048}"/>
                </a:ext>
              </a:extLst>
            </p:cNvPr>
            <p:cNvPicPr>
              <a:picLocks noGrp="1" noChangeAspect="1" noMove="1"/>
            </p:cNvPicPr>
            <p:nvPr/>
          </p:nvPicPr>
          <p:blipFill>
            <a:blip r:embed="rId2">
              <a:grayscl/>
              <a:lum/>
              <a:extLst>
                <a:ext uri="{36C58FE7-816F-4CA2-824F-4CD5A68459AD}">
  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  <a14:imgLayer>
                      <a14:imgEffect>
                        <a14:brightnessContrast bright="0" contrast="0"/>
                      </a14:imgEffect>
                    </a14:imgLayer>
                  </a14:imgProps>
                </a:ext>
                <a:ext uri="{BBCD9FD3-EDF5-45EF-9D87-3904D80B0182}">
  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  </a:ext>
              </a:extLst>
            </a:blip>
            <a:srcRect t="9519" b="9519"/>
            <a:stretch>
              <a:fillRect/>
            </a:stretch>
          </p:blipFill>
          <p:spPr>
            <a:xfrm>
              <a:off x="194323" y="202638"/>
              <a:ext cx="8756901" cy="4738223"/>
            </a:xfrm>
            <a:prstGeom prst="rect">
              <a:avLst/>
            </a:prstGeom>
            <a:noFill/>
            <a:ln w="11430" cap="flat">
              <a:solidFill>
                <a:srgbClr val="FFFFFF">
                  <a:alpha val="100000"/>
                </a:srgbClr>
              </a:solidFill>
              <a:prstDash val="solid"/>
              <a:round/>
            </a:ln>
            <a:effectLst>
              <a:outerShdw blurRad="50800" dir="2700000">
                <a:srgbClr val="5B5B5B">
                  <a:alpha val="39999"/>
                </a:srgbClr>
              </a:outerShdw>
            </a:effectLst>
          </p:spPr>
        </p:pic>
        <p:grpSp>
          <p:nvGrpSpPr>
            <p:cNvPr id="4" name="Group 3"/>
            <p:cNvGrpSpPr>
              <a:grpSpLocks noUngrp="1" noSelect="1" noChangeAspect="1"/>
            </p:cNvGrpSpPr>
            <p:nvPr/>
          </p:nvGrpSpPr>
          <p:grpSpPr>
            <a:xfrm>
              <a:off x="194323" y="4652861"/>
              <a:ext cx="8756901" cy="288000"/>
              <a:chOff x="194323" y="4652861"/>
              <a:chExt cx="8756901" cy="28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323" y="4652861"/>
                <a:ext cx="288000" cy="28800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>
                <a:spLocks noTextEdit="1"/>
              </p:cNvSpPr>
              <p:nvPr/>
            </p:nvSpPr>
            <p:spPr>
              <a:xfrm>
                <a:off x="482323" y="4652861"/>
                <a:ext cx="8468901" cy="288000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</p:spPr>
            <p:txBody>
              <a:bodyPr wrap="square" rtlCol="0">
                <a:normAutofit/>
              </a:bodyPr>
              <a:lstStyle/>
              <a:p>
                <a:pPr algn="l"/>
                <a:r>
                  <a:rPr lang="en-US" sz="8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Photo by Scott Graham - Creative Commons null</a:t>
                </a:r>
                <a:endParaRPr lang="en-US" dirty="0"/>
              </a:p>
            </p:txBody>
          </p:sp>
        </p:grpSp>
      </p:grpSp>
      <p:sp>
        <p:nvSpPr>
          <p:cNvPr id="7" name="Text Placeholder 2">
            <a:extLst>
              <a:ext uri="{14806693-E836-40E1-B6ED-5444405439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DF42D2E-4395-44C8-A48C-820B28B30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464" y="2929709"/>
            <a:ext cx="7620000" cy="511812"/>
          </a:xfrm>
        </p:spPr>
        <p:txBody>
          <a:bodyPr rtlCol="0"/>
          <a:lstStyle/>
          <a:p>
            <a:pPr lvl="0"/>
            <a:r>
              <a:rPr lang="en-US" dirty="0"/>
              <a:t>Congratulations:</a:t>
            </a:r>
          </a:p>
        </p:txBody>
      </p:sp>
      <p:sp>
        <p:nvSpPr>
          <p:cNvPr id="8" name="Title 1">
            <a:extLst>
              <a:ext uri="{88BF020F-530D-45B8-A52E-469E8150C9E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AF4CD3B-CEBE-455D-A012-259BDCE0DC1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06030" y="3441525"/>
            <a:ext cx="7620000" cy="882263"/>
          </a:xfrm>
        </p:spPr>
        <p:txBody>
          <a:bodyPr rtlCol="0"/>
          <a:lstStyle/>
          <a:p>
            <a:pPr lvl="0"/>
            <a:r>
              <a:rPr lang="en-US" dirty="0"/>
              <a:t>The Deal is Closed!</a:t>
            </a:r>
          </a:p>
        </p:txBody>
      </p:sp>
      <p:sp>
        <p:nvSpPr>
          <p:cNvPr id="9" name="Title 8">
            <a:extLst>
              <a:ext uri="{FA8C9667-EC77-475F-BF6E-8535593132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BFC6DC3-AB00-4B3F-921F-DAB8512BA179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769181" y="711755"/>
            <a:ext cx="3259845" cy="304800"/>
          </a:xfrm>
        </p:spPr>
        <p:txBody>
          <a:bodyPr rtlCol="0"/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LIN</a:t>
            </a:r>
            <a:r>
              <a:rPr lang="en-US" dirty="0" err="1">
                <a:solidFill>
                  <a:srgbClr val="D6225F"/>
                </a:solidFill>
              </a:rPr>
              <a:t>GA</a:t>
            </a:r>
            <a:r>
              <a:rPr lang="en-US" dirty="0" err="1">
                <a:solidFill>
                  <a:schemeClr val="bg1"/>
                </a:solidFill>
              </a:rPr>
              <a:t>rOS</a:t>
            </a:r>
            <a:r>
              <a:rPr lang="en-US" dirty="0">
                <a:solidFill>
                  <a:schemeClr val="bg1"/>
                </a:solidFill>
              </a:rPr>
              <a:t>.com</a:t>
            </a:r>
          </a:p>
        </p:txBody>
      </p:sp>
      <p:sp>
        <p:nvSpPr>
          <p:cNvPr id="10" name="Rectangle 9">
            <a:extLst>
              <a:ext uri="{58A46075-9655-4950-B3F4-2119847EB7F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0725F25-7FCF-4F2C-A1FB-EB591485D80F}"/>
              </a:ext>
            </a:extLst>
          </p:cNvPr>
          <p:cNvSpPr/>
          <p:nvPr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  <p:sp>
        <p:nvSpPr>
          <p:cNvPr id="11" name="Slide Number Placeholder 5">
            <a:extLst>
              <a:ext uri="{F061C7E2-581E-4C39-B2CC-337F0373A82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38070C2-5906-4C70-8BEB-532710E33D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2639E5B3-00EB-4939-B973-01402B876653}" type="slidenum">
              <a:t>7</a:t>
            </a:fld>
            <a:endParaRPr lang="en-US" dirty="0"/>
          </a:p>
        </p:txBody>
      </p:sp>
    </p:spTree>
    <p:extLst>
      <p:ext uri="{DE04588F-F401-4DE7-8302-BF13D7E1F6D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EA784DEE-C43F-461C-94BB-A33EC0F0205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CD91B18-89A0-4F07-B5B9-527FB2FBBA6B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 t="16491" b="16491"/>
          <a:stretch>
            <a:fillRect/>
          </a:stretch>
        </p:blipFill>
        <p:spPr/>
      </p:pic>
      <p:pic>
        <p:nvPicPr>
          <p:cNvPr id="3" name="Picture Placeholder 2">
            <a:extLst>
              <a:ext uri="{DE4DC766-33D4-49CE-B84B-444D3B0691D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3C18DAC-B76B-4133-9656-5F95C2D6224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t="16345" b="16345"/>
          <a:stretch>
            <a:fillRect/>
          </a:stretch>
        </p:blipFill>
        <p:spPr>
          <a:xfrm>
            <a:off x="3808114" y="1429035"/>
            <a:ext cx="1367577" cy="1379034"/>
          </a:xfrm>
          <a:noFill/>
        </p:spPr>
      </p:pic>
      <p:sp>
        <p:nvSpPr>
          <p:cNvPr id="4" name="Picture Placeholder 3">
            <a:extLst>
              <a:ext uri="{8E91B358-C17E-44C4-B8C4-4A957A96871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38A2E32-D36E-46CB-8E00-2D71993554F3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Title 6">
            <a:extLst>
              <a:ext uri="{D75C28E4-C525-430E-BA66-F68CCE295DB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2BA8F31-B645-479D-9E1A-B1DC7E74DCFC}"/>
              </a:ext>
            </a:extLst>
          </p:cNvPr>
          <p:cNvSpPr>
            <a:spLocks noGrp="1"/>
          </p:cNvSpPr>
          <p:nvPr>
            <p:ph type="title" idx="21"/>
          </p:nvPr>
        </p:nvSpPr>
        <p:spPr/>
        <p:txBody>
          <a:bodyPr rtlCol="0"/>
          <a:lstStyle/>
          <a:p>
            <a:r>
              <a:rPr lang="en-US" dirty="0"/>
              <a:t>Marketing </a:t>
            </a:r>
          </a:p>
          <a:p>
            <a:r>
              <a:rPr lang="en-US" dirty="0" err="1"/>
              <a:t>Specialist</a:t>
            </a:r>
          </a:p>
        </p:txBody>
      </p:sp>
      <p:sp>
        <p:nvSpPr>
          <p:cNvPr id="6" name="Title 7">
            <a:extLst>
              <a:ext uri="{6688FFFA-A7BB-43DA-B2C5-6DAD8143FF2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3587FD8-4AC3-4BE1-8A67-5AB19E7D5367}"/>
              </a:ext>
            </a:extLst>
          </p:cNvPr>
          <p:cNvSpPr>
            <a:spLocks noGrp="1"/>
          </p:cNvSpPr>
          <p:nvPr>
            <p:ph type="title" idx="20"/>
          </p:nvPr>
        </p:nvSpPr>
        <p:spPr>
          <a:xfrm>
            <a:off x="3835489" y="2943225"/>
            <a:ext cx="1381899" cy="337900"/>
          </a:xfrm>
        </p:spPr>
        <p:txBody>
          <a:bodyPr rtlCol="0"/>
          <a:lstStyle/>
          <a:p>
            <a:r>
              <a:rPr lang="en-US" dirty="0">
                <a:solidFill>
                  <a:schemeClr val="bg1"/>
                </a:solidFill>
              </a:rPr>
              <a:t>Steven </a:t>
            </a:r>
            <a:r>
              <a:rPr lang="en-US" dirty="0" err="1">
                <a:solidFill>
                  <a:schemeClr val="bg1"/>
                </a:solidFill>
              </a:rPr>
              <a:t>Pulizzotto</a:t>
            </a:r>
          </a:p>
        </p:txBody>
      </p:sp>
      <p:sp>
        <p:nvSpPr>
          <p:cNvPr id="7" name="Title 8">
            <a:extLst>
              <a:ext uri="{FD0EDF08-57E1-4BED-A98D-0747F1225BD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35D9C73-5520-47EE-B3C4-2881F0D342E8}"/>
              </a:ext>
            </a:extLst>
          </p:cNvPr>
          <p:cNvSpPr>
            <a:spLocks noGrp="1"/>
          </p:cNvSpPr>
          <p:nvPr>
            <p:ph type="title" idx="19"/>
          </p:nvPr>
        </p:nvSpPr>
        <p:spPr>
          <a:xfrm>
            <a:off x="6755710" y="2943225"/>
            <a:ext cx="1375871" cy="340694"/>
          </a:xfrm>
        </p:spPr>
        <p:txBody>
          <a:bodyPr rtlCol="0"/>
          <a:lstStyle/>
          <a:p>
            <a:r>
              <a:rPr lang="en-US" dirty="0" err="1">
                <a:solidFill>
                  <a:schemeClr val="bg1"/>
                </a:solidFill>
              </a:rPr>
              <a:t>Vasu</a:t>
            </a:r>
          </a:p>
        </p:txBody>
      </p:sp>
      <p:sp>
        <p:nvSpPr>
          <p:cNvPr id="8" name="Title 9">
            <a:extLst>
              <a:ext uri="{FB04574D-EB52-4BFE-B3AF-18F445FB0B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FE25734-8747-4515-BF8B-B779A368DFB0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5299348" y="2943225"/>
            <a:ext cx="1370324" cy="337900"/>
          </a:xfrm>
        </p:spPr>
        <p:txBody>
          <a:bodyPr rtlCol="0"/>
          <a:lstStyle/>
          <a:p>
            <a:r>
              <a:rPr lang="en-US" dirty="0">
                <a:solidFill>
                  <a:schemeClr val="bg1"/>
                </a:solidFill>
              </a:rPr>
              <a:t>James </a:t>
            </a:r>
          </a:p>
        </p:txBody>
      </p:sp>
      <p:sp>
        <p:nvSpPr>
          <p:cNvPr id="9" name="Title 10">
            <a:extLst>
              <a:ext uri="{444AB84D-90E0-4D1C-A016-F4C6F2B5D45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ACFB6E-B8E4-4F1B-95BC-C4F28044C772}"/>
              </a:ext>
            </a:extLst>
          </p:cNvPr>
          <p:cNvSpPr>
            <a:spLocks noGrp="1"/>
          </p:cNvSpPr>
          <p:nvPr>
            <p:ph type="title" idx="17"/>
          </p:nvPr>
        </p:nvSpPr>
        <p:spPr/>
        <p:txBody>
          <a:bodyPr rtlCol="0"/>
          <a:lstStyle/>
          <a:p>
            <a:r>
              <a:rPr lang="en-US" dirty="0"/>
              <a:t>Time to Integrate.</a:t>
            </a:r>
          </a:p>
        </p:txBody>
      </p:sp>
      <p:sp>
        <p:nvSpPr>
          <p:cNvPr id="10" name="Title 11">
            <a:extLst>
              <a:ext uri="{FA94F873-1D00-403C-8914-D84457211E9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F8E425C-36FB-47BD-8B3E-D790186F6158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 rtlCol="0"/>
          <a:lstStyle/>
          <a:p>
            <a:r>
              <a:rPr lang="en-US" dirty="0"/>
              <a:t>Meet the Team</a:t>
            </a:r>
          </a:p>
        </p:txBody>
      </p:sp>
      <p:sp>
        <p:nvSpPr>
          <p:cNvPr id="11" name="Title 19">
            <a:extLst>
              <a:ext uri="{D86B7342-FDEB-4B1B-B05F-DE1C4E2B7CD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5945F1F-B914-491F-AB7A-D5A422224E87}"/>
              </a:ext>
            </a:extLst>
          </p:cNvPr>
          <p:cNvSpPr>
            <a:spLocks noGrp="1"/>
          </p:cNvSpPr>
          <p:nvPr>
            <p:ph type="title" idx="22"/>
          </p:nvPr>
        </p:nvSpPr>
        <p:spPr>
          <a:xfrm>
            <a:off x="3838813" y="3416284"/>
            <a:ext cx="1374419" cy="373360"/>
          </a:xfrm>
        </p:spPr>
        <p:txBody>
          <a:bodyPr rtlCol="0"/>
          <a:lstStyle/>
          <a:p>
            <a:r>
              <a:rPr lang="en-US" dirty="0"/>
              <a:t>Project Manager</a:t>
            </a:r>
          </a:p>
        </p:txBody>
      </p:sp>
      <p:sp>
        <p:nvSpPr>
          <p:cNvPr id="12" name="Title 20">
            <a:extLst>
              <a:ext uri="{C94F9240-F8C1-4711-BEBD-73E7EB2BB9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6F3EA5-7974-4D24-82D9-D635F3179802}"/>
              </a:ext>
            </a:extLst>
          </p:cNvPr>
          <p:cNvSpPr>
            <a:spLocks noGrp="1"/>
          </p:cNvSpPr>
          <p:nvPr>
            <p:ph type="title" idx="23"/>
          </p:nvPr>
        </p:nvSpPr>
        <p:spPr/>
        <p:txBody>
          <a:bodyPr rtlCol="0"/>
          <a:lstStyle/>
          <a:p>
            <a:r>
              <a:rPr lang="en-US" dirty="0"/>
              <a:t>Product Designer</a:t>
            </a:r>
          </a:p>
        </p:txBody>
      </p:sp>
      <p:sp>
        <p:nvSpPr>
          <p:cNvPr id="13" name="Slide Number Placeholder 4">
            <a:extLst>
              <a:ext uri="{45560D88-B24E-43D1-B130-130F6482706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90D7550-4CC6-401B-A56D-94D89F1735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43213F57-C833-470D-B8D4-F5D80D97EFD2}" type="slidenum">
              <a:t>8</a:t>
            </a:fld>
            <a:endParaRPr lang="en-US" dirty="0"/>
          </a:p>
        </p:txBody>
      </p:sp>
    </p:spTree>
    <p:extLst>
      <p:ext uri="{F42B9BC5-E687-489C-AD0A-FDDCBE198E4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4C31EA22-8259-49EB-A6BF-C099C01D13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F7E5111-3CE2-4FB2-A7C7-6C056E79F52F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 vert="horz" rtlCol="0"/>
          <a:lstStyle/>
          <a:p>
            <a:r>
              <a:rPr lang="en-US" dirty="0"/>
              <a:t>Integration </a:t>
            </a:r>
          </a:p>
        </p:txBody>
      </p:sp>
      <p:pic>
        <p:nvPicPr>
          <p:cNvPr id="3" name="Content Placeholder 2">
            <a:extLst>
              <a:ext uri="{DDFB3811-4E5F-418A-993A-3C4C1647AFC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A9F230D-CF65-43F6-BA5D-9F56207A15E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2299" r="2299"/>
          <a:stretch>
            <a:fillRect/>
          </a:stretch>
        </p:blipFill>
        <p:spPr>
          <a:xfrm>
            <a:off x="20774" y="132588"/>
            <a:ext cx="2756860" cy="4905492"/>
          </a:xfrm>
          <a:noFill/>
        </p:spPr>
      </p:pic>
      <p:sp>
        <p:nvSpPr>
          <p:cNvPr id="4" name="Content Placeholder 4">
            <a:extLst>
              <a:ext uri="{378031C1-F348-4F73-8AEF-4B16D4A1916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7EBC1A6-4B44-4E4E-89FE-EAA0394FF5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rtlCol="0"/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Agent or Referral Partner Sales Rep will need to fill out LINGA's integration form with all of the appropriate information.  </a:t>
            </a:r>
          </a:p>
          <a:p>
            <a:endParaRPr lang="en-US" dirty="0" err="1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en-US" dirty="0" err="1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en-US" dirty="0" err="1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en-US" dirty="0" err="1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en-US" dirty="0" err="1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en-US" dirty="0" err="1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b="1" dirty="0" err="1">
                <a:solidFill>
                  <a:schemeClr val="bg1"/>
                </a:solidFill>
                <a:latin typeface="Oxygen"/>
              </a:rPr>
              <a:t>Your Done!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98002413-747E-4F36-940C-59CF4DE787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A4BA88-C227-4429-8790-FAA0B365ACD3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762000" y="762000"/>
            <a:ext cx="2115150" cy="304800"/>
          </a:xfrm>
        </p:spPr>
        <p:txBody>
          <a:bodyPr rtlCol="0"/>
          <a:lstStyle/>
          <a:p>
            <a:r>
              <a:rPr lang="en-US" dirty="0"/>
              <a:t>LINGArOS.Com</a:t>
            </a:r>
          </a:p>
        </p:txBody>
      </p:sp>
      <p:sp>
        <p:nvSpPr>
          <p:cNvPr id="6" name="Rectangle 5">
            <a:extLst>
              <a:ext uri="{67588B05-7CC3-4FA5-B0EE-3EA0BEC9B0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34DEE07-5E65-4AE9-85B4-DF59A5F172E1}"/>
              </a:ext>
            </a:extLst>
          </p:cNvPr>
          <p:cNvSpPr/>
          <p:nvPr/>
        </p:nvSpPr>
        <p:spPr>
          <a:xfrm flipV="1">
            <a:off x="781050" y="1143000"/>
            <a:ext cx="762000" cy="4762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ot="10800000" vert="horz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Oxygen"/>
            </a:endParaRPr>
          </a:p>
        </p:txBody>
      </p:sp>
      <p:sp>
        <p:nvSpPr>
          <p:cNvPr id="7" name="Slide Number Placeholder 4">
            <a:extLst>
              <a:ext uri="{E5FDB61A-C998-4F37-83C7-DE2C7DE9DA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3991666-7002-4233-9A13-E975CD5C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 dirty="0">
                <a:latin typeface="Oxygen"/>
              </a:defRPr>
            </a:lvl1pPr>
          </a:lstStyle>
          <a:p>
            <a:fld id="{B445D7AF-5A71-4F28-B085-D63576155778}" type="slidenum">
              <a:t>9</a:t>
            </a:fld>
            <a:endParaRPr lang="en-US" dirty="0"/>
          </a:p>
        </p:txBody>
      </p:sp>
      <p:sp>
        <p:nvSpPr>
          <p:cNvPr id="8" name="TextBox 7">
            <a:extLst>
              <a:ext uri="{D7EF240A-D876-410C-8643-5CACD6774A4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317C22-B194-4E48-82AE-8D1616713A24}"/>
              </a:ext>
            </a:extLst>
          </p:cNvPr>
          <p:cNvSpPr txBox="1"/>
          <p:nvPr/>
        </p:nvSpPr>
        <p:spPr>
          <a:xfrm>
            <a:off x="4278258" y="3125371"/>
            <a:ext cx="4547806" cy="308552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BFBFBF"/>
            </a:solidFill>
            <a:prstDash val="solid"/>
            <a:round/>
          </a:ln>
          <a:effectLst>
            <a:outerShdw blurRad="50800" dist="95250" dir="2700000">
              <a:srgbClr val="3F3F3F">
                <a:alpha val="39999"/>
              </a:srgbClr>
            </a:outerShdw>
          </a:effectLst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rgbClr val="000000"/>
                </a:solidFill>
                <a:latin typeface="Calibri Light"/>
                <a:hlinkClick r:id="rId3"/>
              </a:rPr>
              <a:t>https://www.</a:t>
            </a:r>
            <a:r>
              <a:rPr lang="en-US" dirty="0" err="1">
                <a:solidFill>
                  <a:srgbClr val="000000"/>
                </a:solidFill>
                <a:latin typeface="Calibri Light"/>
                <a:hlinkClick r:id="rId3"/>
              </a:rPr>
              <a:t>lingaros</a:t>
            </a:r>
            <a:r>
              <a:rPr lang="en-US" dirty="0">
                <a:solidFill>
                  <a:srgbClr val="000000"/>
                </a:solidFill>
                <a:latin typeface="Calibri Light"/>
                <a:hlinkClick r:id="rId3"/>
              </a:rPr>
              <a:t>.com/forms/</a:t>
            </a:r>
            <a:r>
              <a:rPr lang="en-US" dirty="0" err="1">
                <a:solidFill>
                  <a:srgbClr val="000000"/>
                </a:solidFill>
                <a:latin typeface="Calibri Light"/>
                <a:hlinkClick r:id="rId3"/>
              </a:rPr>
              <a:t>linga</a:t>
            </a:r>
            <a:r>
              <a:rPr lang="en-US" dirty="0">
                <a:solidFill>
                  <a:srgbClr val="000000"/>
                </a:solidFill>
                <a:latin typeface="Calibri Light"/>
                <a:hlinkClick r:id="rId3"/>
              </a:rPr>
              <a:t>-integrations/</a:t>
            </a:r>
            <a:endParaRPr lang="en-US" dirty="0">
              <a:solidFill>
                <a:srgbClr val="000000"/>
              </a:solidFill>
              <a:latin typeface="Calibri Light"/>
              <a:hlinkClick r:id="rId3"/>
            </a:endParaRPr>
          </a:p>
        </p:txBody>
      </p:sp>
      <p:pic>
        <p:nvPicPr>
          <p:cNvPr id="9" name="Picture 8">
            <a:extLst>
              <a:ext uri="{A067A801-8FD7-49B1-9A83-53E1C2D96A8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9D4EAFB-6EA5-48EB-A71D-AD856B0F9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0" y="2394061"/>
            <a:ext cx="3623043" cy="2494178"/>
          </a:xfrm>
          <a:prstGeom prst="rect">
            <a:avLst/>
          </a:prstGeom>
          <a:noFill/>
        </p:spPr>
      </p:pic>
    </p:spTree>
    <p:extLst>
      <p:ext uri="{38AC0A38-B28C-486E-9D7D-29BA7C0509B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49192508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6" val="Open Sans-demi_b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0:0:0" val="6"/>
  <p:tag name="FONTWEIGHT:11:0:0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TSHAPE" val="SQUARE_ON_CIRCLE_BOARD: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DBD8"/>
        </a:solidFill>
      </a:spPr>
      <a:bodyPr vert="horz" rtlCol="0" anchor="ctr"/>
      <a:lstStyle>
        <a:lvl1pPr lvl="0" algn="ctr"/>
      </a:lstStyle>
      <a:style>
        <a:lnRef idx="1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rgbClr val="FFFFFF"/>
        </a:fontRef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</a:theme>
</file>

<file path=ppt/theme/theme2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DBD8"/>
        </a:solidFill>
      </a:spPr>
      <a:bodyPr vert="horz" rtlCol="0" anchor="ctr"/>
      <a:lstStyle>
        <a:lvl1pPr lvl="0" algn="ctr"/>
      </a:lstStyle>
      <a:style>
        <a:lnRef idx="1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rgbClr val="FFFFFF"/>
        </a:fontRef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On-screen Show (16:9)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Open Sans-demi_bold</vt:lpstr>
      <vt:lpstr>proxima-nova</vt:lpstr>
      <vt:lpstr>Lato</vt:lpstr>
      <vt:lpstr>Calibri Light</vt:lpstr>
      <vt:lpstr>Open Sans</vt:lpstr>
      <vt:lpstr>Arial</vt:lpstr>
      <vt:lpstr>Oxygen</vt:lpstr>
      <vt:lpstr>Whitepaper</vt:lpstr>
      <vt:lpstr>Sales Playbook</vt:lpstr>
      <vt:lpstr>Table of Contents</vt:lpstr>
      <vt:lpstr>Company Background</vt:lpstr>
      <vt:lpstr>Step by Step</vt:lpstr>
      <vt:lpstr>brandnme.</vt:lpstr>
      <vt:lpstr>Lead Engagement from LINGA</vt:lpstr>
      <vt:lpstr>The Deal is Closed!</vt:lpstr>
      <vt:lpstr>Marketing  Specialist</vt:lpstr>
      <vt:lpstr>Integration </vt:lpstr>
      <vt:lpstr>Thank you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Kristie</cp:lastModifiedBy>
  <cp:revision>1</cp:revision>
  <dcterms:created xsi:type="dcterms:W3CDTF">2021-09-09T12:20:58Z</dcterms:created>
  <dcterms:modified xsi:type="dcterms:W3CDTF">2022-04-07T16:16:13Z</dcterms:modified>
</cp:coreProperties>
</file>